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5" r:id="rId2"/>
  </p:sldMasterIdLst>
  <p:sldIdLst>
    <p:sldId id="256" r:id="rId3"/>
    <p:sldId id="529" r:id="rId4"/>
    <p:sldId id="530" r:id="rId5"/>
    <p:sldId id="266"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4C44240-F7AF-4773-B53C-E25EC80B82EB}" v="318" dt="2021-06-29T02:57:23.9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732" y="64"/>
      </p:cViewPr>
      <p:guideLst/>
    </p:cSldViewPr>
  </p:slideViewPr>
  <p:notesTextViewPr>
    <p:cViewPr>
      <p:scale>
        <a:sx n="1" d="1"/>
        <a:sy n="1" d="1"/>
      </p:scale>
      <p:origin x="0" y="0"/>
    </p:cViewPr>
  </p:notesTextViewPr>
  <p:sorterViewPr>
    <p:cViewPr>
      <p:scale>
        <a:sx n="73" d="100"/>
        <a:sy n="73" d="100"/>
      </p:scale>
      <p:origin x="0" y="-291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2.xml"/><Relationship Id="rId3" Type="http://schemas.openxmlformats.org/officeDocument/2006/relationships/slide" Target="slides/slide1.xml"/><Relationship Id="rId7" Type="http://schemas.openxmlformats.org/officeDocument/2006/relationships/presProps" Target="presProps.xml"/><Relationship Id="rId12" Type="http://schemas.openxmlformats.org/officeDocument/2006/relationships/customXml" Target="../customXml/item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microsoft.com/office/2015/10/relationships/revisionInfo" Target="revisionInfo.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 Id="rId14"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creativecommons.org/licenses/by-sa/4.0/" TargetMode="External"/><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6.emf"/><Relationship Id="rId13" Type="http://schemas.openxmlformats.org/officeDocument/2006/relationships/image" Target="../media/image11.emf"/><Relationship Id="rId3" Type="http://schemas.openxmlformats.org/officeDocument/2006/relationships/image" Target="../media/image1.png"/><Relationship Id="rId7" Type="http://schemas.openxmlformats.org/officeDocument/2006/relationships/image" Target="../media/image5.emf"/><Relationship Id="rId12" Type="http://schemas.openxmlformats.org/officeDocument/2006/relationships/image" Target="../media/image10.emf"/><Relationship Id="rId2" Type="http://schemas.openxmlformats.org/officeDocument/2006/relationships/hyperlink" Target="http://creativecommons.org/licenses/by-sa/4.0/" TargetMode="External"/><Relationship Id="rId1" Type="http://schemas.openxmlformats.org/officeDocument/2006/relationships/slideMaster" Target="../slideMasters/slideMaster2.xml"/><Relationship Id="rId6" Type="http://schemas.openxmlformats.org/officeDocument/2006/relationships/image" Target="../media/image4.emf"/><Relationship Id="rId11" Type="http://schemas.openxmlformats.org/officeDocument/2006/relationships/image" Target="../media/image9.emf"/><Relationship Id="rId5" Type="http://schemas.openxmlformats.org/officeDocument/2006/relationships/image" Target="../media/image3.emf"/><Relationship Id="rId15" Type="http://schemas.openxmlformats.org/officeDocument/2006/relationships/image" Target="../media/image13.emf"/><Relationship Id="rId10" Type="http://schemas.openxmlformats.org/officeDocument/2006/relationships/image" Target="../media/image8.emf"/><Relationship Id="rId4" Type="http://schemas.openxmlformats.org/officeDocument/2006/relationships/image" Target="../media/image2.jpg"/><Relationship Id="rId9" Type="http://schemas.openxmlformats.org/officeDocument/2006/relationships/image" Target="../media/image7.emf"/><Relationship Id="rId14" Type="http://schemas.openxmlformats.org/officeDocument/2006/relationships/image" Target="../media/image12.emf"/></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3A33C-26C4-4ECC-AE94-8B7851EA5BD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369E2B5-D820-422E-B9E3-CDFF9B8DA0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7AA61E4-E36A-423A-8D2D-8EB16264744C}"/>
              </a:ext>
            </a:extLst>
          </p:cNvPr>
          <p:cNvSpPr>
            <a:spLocks noGrp="1"/>
          </p:cNvSpPr>
          <p:nvPr>
            <p:ph type="dt" sz="half" idx="10"/>
          </p:nvPr>
        </p:nvSpPr>
        <p:spPr/>
        <p:txBody>
          <a:bodyPr/>
          <a:lstStyle/>
          <a:p>
            <a:fld id="{3F671C41-7FC0-493E-96F2-0168A050B2BE}" type="datetimeFigureOut">
              <a:rPr lang="en-US" smtClean="0"/>
              <a:t>6/28/2021</a:t>
            </a:fld>
            <a:endParaRPr lang="en-US"/>
          </a:p>
        </p:txBody>
      </p:sp>
      <p:sp>
        <p:nvSpPr>
          <p:cNvPr id="5" name="Footer Placeholder 4">
            <a:extLst>
              <a:ext uri="{FF2B5EF4-FFF2-40B4-BE49-F238E27FC236}">
                <a16:creationId xmlns:a16="http://schemas.microsoft.com/office/drawing/2014/main" id="{DDCC57A0-629A-40E2-859D-3BD0C716E5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C7445A-8C26-4C2B-8C20-38B6347BDA15}"/>
              </a:ext>
            </a:extLst>
          </p:cNvPr>
          <p:cNvSpPr>
            <a:spLocks noGrp="1"/>
          </p:cNvSpPr>
          <p:nvPr>
            <p:ph type="sldNum" sz="quarter" idx="12"/>
          </p:nvPr>
        </p:nvSpPr>
        <p:spPr/>
        <p:txBody>
          <a:bodyPr/>
          <a:lstStyle/>
          <a:p>
            <a:fld id="{4F715551-42B2-4CC6-A03D-6EB96ADC84AA}" type="slidenum">
              <a:rPr lang="en-US" smtClean="0"/>
              <a:t>‹#›</a:t>
            </a:fld>
            <a:endParaRPr lang="en-US"/>
          </a:p>
        </p:txBody>
      </p:sp>
    </p:spTree>
    <p:extLst>
      <p:ext uri="{BB962C8B-B14F-4D97-AF65-F5344CB8AC3E}">
        <p14:creationId xmlns:p14="http://schemas.microsoft.com/office/powerpoint/2010/main" val="226007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283E7E-9451-4218-898D-60E89D52F5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EAC319D-3EB4-4B02-9AB9-CBEC453A0A3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3A9FA6-8C3F-4139-AD9B-6508312D2EEA}"/>
              </a:ext>
            </a:extLst>
          </p:cNvPr>
          <p:cNvSpPr>
            <a:spLocks noGrp="1"/>
          </p:cNvSpPr>
          <p:nvPr>
            <p:ph type="dt" sz="half" idx="10"/>
          </p:nvPr>
        </p:nvSpPr>
        <p:spPr/>
        <p:txBody>
          <a:bodyPr/>
          <a:lstStyle/>
          <a:p>
            <a:fld id="{3F671C41-7FC0-493E-96F2-0168A050B2BE}" type="datetimeFigureOut">
              <a:rPr lang="en-US" smtClean="0"/>
              <a:t>6/28/2021</a:t>
            </a:fld>
            <a:endParaRPr lang="en-US"/>
          </a:p>
        </p:txBody>
      </p:sp>
      <p:sp>
        <p:nvSpPr>
          <p:cNvPr id="5" name="Footer Placeholder 4">
            <a:extLst>
              <a:ext uri="{FF2B5EF4-FFF2-40B4-BE49-F238E27FC236}">
                <a16:creationId xmlns:a16="http://schemas.microsoft.com/office/drawing/2014/main" id="{F62ECD81-6F46-47CB-8A7F-A29EFF56E6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BC89083-BFFD-4B44-ABC8-B500EFAE15FA}"/>
              </a:ext>
            </a:extLst>
          </p:cNvPr>
          <p:cNvSpPr>
            <a:spLocks noGrp="1"/>
          </p:cNvSpPr>
          <p:nvPr>
            <p:ph type="sldNum" sz="quarter" idx="12"/>
          </p:nvPr>
        </p:nvSpPr>
        <p:spPr/>
        <p:txBody>
          <a:bodyPr/>
          <a:lstStyle/>
          <a:p>
            <a:fld id="{4F715551-42B2-4CC6-A03D-6EB96ADC84AA}" type="slidenum">
              <a:rPr lang="en-US" smtClean="0"/>
              <a:t>‹#›</a:t>
            </a:fld>
            <a:endParaRPr lang="en-US"/>
          </a:p>
        </p:txBody>
      </p:sp>
    </p:spTree>
    <p:extLst>
      <p:ext uri="{BB962C8B-B14F-4D97-AF65-F5344CB8AC3E}">
        <p14:creationId xmlns:p14="http://schemas.microsoft.com/office/powerpoint/2010/main" val="3685018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AG Canv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44320-34D6-4302-89B6-F58CB50850CC}"/>
              </a:ext>
            </a:extLst>
          </p:cNvPr>
          <p:cNvSpPr>
            <a:spLocks noGrp="1"/>
          </p:cNvSpPr>
          <p:nvPr>
            <p:ph type="title"/>
          </p:nvPr>
        </p:nvSpPr>
        <p:spPr>
          <a:xfrm>
            <a:off x="308344" y="136525"/>
            <a:ext cx="11418726" cy="465614"/>
          </a:xfrm>
        </p:spPr>
        <p:txBody>
          <a:bodyPr>
            <a:noAutofit/>
          </a:bodyPr>
          <a:lstStyle>
            <a:lvl1pPr>
              <a:defRPr sz="3200"/>
            </a:lvl1pPr>
          </a:lstStyle>
          <a:p>
            <a:r>
              <a:rPr lang="en-US"/>
              <a:t>Click to edit Master title style</a:t>
            </a:r>
            <a:endParaRPr lang="en-US" dirty="0"/>
          </a:p>
        </p:txBody>
      </p:sp>
      <p:sp>
        <p:nvSpPr>
          <p:cNvPr id="6" name="Text Placeholder 3">
            <a:extLst>
              <a:ext uri="{FF2B5EF4-FFF2-40B4-BE49-F238E27FC236}">
                <a16:creationId xmlns:a16="http://schemas.microsoft.com/office/drawing/2014/main" id="{2D8C46C0-0F5D-43B0-804B-ADCB84DA3C5C}"/>
              </a:ext>
            </a:extLst>
          </p:cNvPr>
          <p:cNvSpPr>
            <a:spLocks noGrp="1"/>
          </p:cNvSpPr>
          <p:nvPr>
            <p:ph type="body" sz="quarter" idx="13" hasCustomPrompt="1"/>
          </p:nvPr>
        </p:nvSpPr>
        <p:spPr>
          <a:xfrm>
            <a:off x="6487356" y="6381749"/>
            <a:ext cx="5239714" cy="365125"/>
          </a:xfrm>
        </p:spPr>
        <p:txBody>
          <a:bodyPr>
            <a:normAutofit/>
          </a:bodyPr>
          <a:lstStyle>
            <a:lvl1pPr marL="0" indent="0" algn="r">
              <a:spcBef>
                <a:spcPts val="0"/>
              </a:spcBef>
              <a:spcAft>
                <a:spcPts val="0"/>
              </a:spcAft>
              <a:buNone/>
              <a:defRPr sz="2400" baseline="0">
                <a:solidFill>
                  <a:schemeClr val="tx1"/>
                </a:solidFill>
                <a:latin typeface="+mj-lt"/>
              </a:defRPr>
            </a:lvl1pPr>
            <a:lvl2pPr marL="469888" indent="0">
              <a:spcBef>
                <a:spcPts val="0"/>
              </a:spcBef>
              <a:spcAft>
                <a:spcPts val="0"/>
              </a:spcAft>
              <a:buNone/>
              <a:defRPr sz="2200"/>
            </a:lvl2pPr>
            <a:lvl3pPr marL="800080" indent="0">
              <a:spcBef>
                <a:spcPts val="0"/>
              </a:spcBef>
              <a:spcAft>
                <a:spcPts val="0"/>
              </a:spcAft>
              <a:buNone/>
              <a:defRPr sz="2200"/>
            </a:lvl3pPr>
            <a:lvl4pPr marL="1142971" indent="0">
              <a:spcBef>
                <a:spcPts val="0"/>
              </a:spcBef>
              <a:spcAft>
                <a:spcPts val="0"/>
              </a:spcAft>
              <a:buNone/>
              <a:defRPr sz="2200"/>
            </a:lvl4pPr>
            <a:lvl5pPr marL="1435064" indent="0">
              <a:spcBef>
                <a:spcPts val="0"/>
              </a:spcBef>
              <a:spcAft>
                <a:spcPts val="0"/>
              </a:spcAft>
              <a:buNone/>
              <a:defRPr sz="2200"/>
            </a:lvl5pPr>
          </a:lstStyle>
          <a:p>
            <a:pPr lvl="0"/>
            <a:r>
              <a:rPr lang="en-US" dirty="0"/>
              <a:t>Click to edit Sub Title</a:t>
            </a:r>
          </a:p>
        </p:txBody>
      </p:sp>
      <p:pic>
        <p:nvPicPr>
          <p:cNvPr id="10" name="Picture 9">
            <a:hlinkClick r:id="rId2"/>
            <a:extLst>
              <a:ext uri="{FF2B5EF4-FFF2-40B4-BE49-F238E27FC236}">
                <a16:creationId xmlns:a16="http://schemas.microsoft.com/office/drawing/2014/main" id="{63EF8F47-17CE-460D-BDB0-4337F67B153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023" y="6394448"/>
            <a:ext cx="964381" cy="339725"/>
          </a:xfrm>
          <a:prstGeom prst="rect">
            <a:avLst/>
          </a:prstGeom>
        </p:spPr>
      </p:pic>
      <p:pic>
        <p:nvPicPr>
          <p:cNvPr id="12" name="Picture 11" descr="A drawing of a cartoon character&#10;&#10;Description automatically generated">
            <a:extLst>
              <a:ext uri="{FF2B5EF4-FFF2-40B4-BE49-F238E27FC236}">
                <a16:creationId xmlns:a16="http://schemas.microsoft.com/office/drawing/2014/main" id="{3C7E0DE9-205A-46CE-B28C-2A5DE2754AE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8344" y="6348158"/>
            <a:ext cx="813816" cy="406908"/>
          </a:xfrm>
          <a:prstGeom prst="rect">
            <a:avLst/>
          </a:prstGeom>
        </p:spPr>
      </p:pic>
      <p:sp>
        <p:nvSpPr>
          <p:cNvPr id="14" name="Content Placeholder 13">
            <a:extLst>
              <a:ext uri="{FF2B5EF4-FFF2-40B4-BE49-F238E27FC236}">
                <a16:creationId xmlns:a16="http://schemas.microsoft.com/office/drawing/2014/main" id="{3B716149-7ABB-4567-BFF0-6D2ABF9DB768}"/>
              </a:ext>
            </a:extLst>
          </p:cNvPr>
          <p:cNvSpPr>
            <a:spLocks noGrp="1"/>
          </p:cNvSpPr>
          <p:nvPr>
            <p:ph sz="quarter" idx="14"/>
          </p:nvPr>
        </p:nvSpPr>
        <p:spPr>
          <a:xfrm>
            <a:off x="307975" y="839788"/>
            <a:ext cx="11418888" cy="5422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665832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283E7E-9451-4218-898D-60E89D52F5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EAC319D-3EB4-4B02-9AB9-CBEC453A0A3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3A9FA6-8C3F-4139-AD9B-6508312D2EEA}"/>
              </a:ext>
            </a:extLst>
          </p:cNvPr>
          <p:cNvSpPr>
            <a:spLocks noGrp="1"/>
          </p:cNvSpPr>
          <p:nvPr>
            <p:ph type="dt" sz="half" idx="10"/>
          </p:nvPr>
        </p:nvSpPr>
        <p:spPr/>
        <p:txBody>
          <a:bodyPr/>
          <a:lstStyle/>
          <a:p>
            <a:fld id="{3F671C41-7FC0-493E-96F2-0168A050B2BE}" type="datetimeFigureOut">
              <a:rPr lang="en-US" smtClean="0"/>
              <a:t>6/28/2021</a:t>
            </a:fld>
            <a:endParaRPr lang="en-US"/>
          </a:p>
        </p:txBody>
      </p:sp>
      <p:sp>
        <p:nvSpPr>
          <p:cNvPr id="5" name="Footer Placeholder 4">
            <a:extLst>
              <a:ext uri="{FF2B5EF4-FFF2-40B4-BE49-F238E27FC236}">
                <a16:creationId xmlns:a16="http://schemas.microsoft.com/office/drawing/2014/main" id="{F62ECD81-6F46-47CB-8A7F-A29EFF56E6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BC89083-BFFD-4B44-ABC8-B500EFAE15FA}"/>
              </a:ext>
            </a:extLst>
          </p:cNvPr>
          <p:cNvSpPr>
            <a:spLocks noGrp="1"/>
          </p:cNvSpPr>
          <p:nvPr>
            <p:ph type="sldNum" sz="quarter" idx="12"/>
          </p:nvPr>
        </p:nvSpPr>
        <p:spPr/>
        <p:txBody>
          <a:bodyPr/>
          <a:lstStyle/>
          <a:p>
            <a:fld id="{4F715551-42B2-4CC6-A03D-6EB96ADC84AA}" type="slidenum">
              <a:rPr lang="en-US" smtClean="0"/>
              <a:t>‹#›</a:t>
            </a:fld>
            <a:endParaRPr lang="en-US"/>
          </a:p>
        </p:txBody>
      </p:sp>
    </p:spTree>
    <p:extLst>
      <p:ext uri="{BB962C8B-B14F-4D97-AF65-F5344CB8AC3E}">
        <p14:creationId xmlns:p14="http://schemas.microsoft.com/office/powerpoint/2010/main" val="19017896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AG User Story Discovery Canv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44320-34D6-4302-89B6-F58CB50850CC}"/>
              </a:ext>
            </a:extLst>
          </p:cNvPr>
          <p:cNvSpPr>
            <a:spLocks noGrp="1"/>
          </p:cNvSpPr>
          <p:nvPr>
            <p:ph type="title" hasCustomPrompt="1"/>
          </p:nvPr>
        </p:nvSpPr>
        <p:spPr>
          <a:xfrm>
            <a:off x="308344" y="136525"/>
            <a:ext cx="11418726" cy="465614"/>
          </a:xfrm>
        </p:spPr>
        <p:txBody>
          <a:bodyPr>
            <a:noAutofit/>
          </a:bodyPr>
          <a:lstStyle>
            <a:lvl1pPr>
              <a:defRPr sz="3200"/>
            </a:lvl1pPr>
          </a:lstStyle>
          <a:p>
            <a:r>
              <a:rPr lang="en-US" dirty="0"/>
              <a:t>USER STORY: Click to edit Master title style</a:t>
            </a:r>
          </a:p>
        </p:txBody>
      </p:sp>
      <p:pic>
        <p:nvPicPr>
          <p:cNvPr id="10" name="Picture 9">
            <a:hlinkClick r:id="rId2"/>
            <a:extLst>
              <a:ext uri="{FF2B5EF4-FFF2-40B4-BE49-F238E27FC236}">
                <a16:creationId xmlns:a16="http://schemas.microsoft.com/office/drawing/2014/main" id="{63EF8F47-17CE-460D-BDB0-4337F67B153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023" y="6394448"/>
            <a:ext cx="964381" cy="339725"/>
          </a:xfrm>
          <a:prstGeom prst="rect">
            <a:avLst/>
          </a:prstGeom>
        </p:spPr>
      </p:pic>
      <p:pic>
        <p:nvPicPr>
          <p:cNvPr id="12" name="Picture 11" descr="A drawing of a cartoon character&#10;&#10;Description automatically generated">
            <a:extLst>
              <a:ext uri="{FF2B5EF4-FFF2-40B4-BE49-F238E27FC236}">
                <a16:creationId xmlns:a16="http://schemas.microsoft.com/office/drawing/2014/main" id="{3C7E0DE9-205A-46CE-B28C-2A5DE2754AE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8344" y="6348158"/>
            <a:ext cx="813816" cy="406908"/>
          </a:xfrm>
          <a:prstGeom prst="rect">
            <a:avLst/>
          </a:prstGeom>
        </p:spPr>
      </p:pic>
      <p:sp>
        <p:nvSpPr>
          <p:cNvPr id="40" name="Footer Placeholder 3">
            <a:extLst>
              <a:ext uri="{FF2B5EF4-FFF2-40B4-BE49-F238E27FC236}">
                <a16:creationId xmlns:a16="http://schemas.microsoft.com/office/drawing/2014/main" id="{5D530583-D83D-4A9B-B12D-B1C401314CB6}"/>
              </a:ext>
            </a:extLst>
          </p:cNvPr>
          <p:cNvSpPr txBox="1">
            <a:spLocks/>
          </p:cNvSpPr>
          <p:nvPr userDrawn="1"/>
        </p:nvSpPr>
        <p:spPr>
          <a:xfrm>
            <a:off x="2220404" y="6394222"/>
            <a:ext cx="3595605" cy="327253"/>
          </a:xfrm>
          <a:prstGeom prst="rect">
            <a:avLst/>
          </a:prstGeom>
        </p:spPr>
        <p:txBody>
          <a:bodyPr/>
          <a:lstStyle>
            <a:defPPr>
              <a:defRPr lang="en-US"/>
            </a:defPPr>
            <a:lvl1pPr marL="0" algn="l" defTabSz="914400" rtl="0" eaLnBrk="1" latinLnBrk="0" hangingPunct="1">
              <a:lnSpc>
                <a:spcPct val="80000"/>
              </a:lnSpc>
              <a:defRPr sz="10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solidFill>
                  <a:schemeClr val="tx1">
                    <a:lumMod val="50000"/>
                    <a:lumOff val="50000"/>
                  </a:schemeClr>
                </a:solidFill>
              </a:rPr>
              <a:t>This canvas is based on the IAG User Story Discovery Canvas. For canvas template instructions and examples visit www.iag.biz/canvas-templates</a:t>
            </a:r>
          </a:p>
        </p:txBody>
      </p:sp>
      <p:sp>
        <p:nvSpPr>
          <p:cNvPr id="42" name="TextBox 41">
            <a:extLst>
              <a:ext uri="{FF2B5EF4-FFF2-40B4-BE49-F238E27FC236}">
                <a16:creationId xmlns:a16="http://schemas.microsoft.com/office/drawing/2014/main" id="{BD24DFEC-2179-418D-A7F4-E86EBB2AD2EE}"/>
              </a:ext>
            </a:extLst>
          </p:cNvPr>
          <p:cNvSpPr txBox="1"/>
          <p:nvPr userDrawn="1"/>
        </p:nvSpPr>
        <p:spPr>
          <a:xfrm>
            <a:off x="6489087" y="6324179"/>
            <a:ext cx="5253118" cy="430887"/>
          </a:xfrm>
          <a:prstGeom prst="rect">
            <a:avLst/>
          </a:prstGeom>
          <a:noFill/>
        </p:spPr>
        <p:txBody>
          <a:bodyPr wrap="square">
            <a:spAutoFit/>
          </a:bodyPr>
          <a:lstStyle/>
          <a:p>
            <a:pPr algn="r"/>
            <a:r>
              <a:rPr lang="en-CA" sz="2200" dirty="0">
                <a:solidFill>
                  <a:srgbClr val="002060"/>
                </a:solidFill>
                <a:latin typeface="+mj-lt"/>
              </a:rPr>
              <a:t>IAG USER STORY DISCOVERY CANVAS</a:t>
            </a:r>
            <a:endParaRPr lang="en-US" sz="2200" dirty="0">
              <a:solidFill>
                <a:srgbClr val="002060"/>
              </a:solidFill>
              <a:latin typeface="+mj-lt"/>
            </a:endParaRPr>
          </a:p>
        </p:txBody>
      </p:sp>
      <p:graphicFrame>
        <p:nvGraphicFramePr>
          <p:cNvPr id="22" name="Table 7">
            <a:extLst>
              <a:ext uri="{FF2B5EF4-FFF2-40B4-BE49-F238E27FC236}">
                <a16:creationId xmlns:a16="http://schemas.microsoft.com/office/drawing/2014/main" id="{CC86D510-457A-4C84-B09A-4955F4B39DCE}"/>
              </a:ext>
            </a:extLst>
          </p:cNvPr>
          <p:cNvGraphicFramePr>
            <a:graphicFrameLocks noGrp="1"/>
          </p:cNvGraphicFramePr>
          <p:nvPr userDrawn="1">
            <p:extLst>
              <p:ext uri="{D42A27DB-BD31-4B8C-83A1-F6EECF244321}">
                <p14:modId xmlns:p14="http://schemas.microsoft.com/office/powerpoint/2010/main" val="3659428120"/>
              </p:ext>
            </p:extLst>
          </p:nvPr>
        </p:nvGraphicFramePr>
        <p:xfrm>
          <a:off x="308344" y="676656"/>
          <a:ext cx="11322824" cy="5615861"/>
        </p:xfrm>
        <a:graphic>
          <a:graphicData uri="http://schemas.openxmlformats.org/drawingml/2006/table">
            <a:tbl>
              <a:tblPr firstRow="1" bandRow="1"/>
              <a:tblGrid>
                <a:gridCol w="3166376">
                  <a:extLst>
                    <a:ext uri="{9D8B030D-6E8A-4147-A177-3AD203B41FA5}">
                      <a16:colId xmlns:a16="http://schemas.microsoft.com/office/drawing/2014/main" val="3725202386"/>
                    </a:ext>
                  </a:extLst>
                </a:gridCol>
                <a:gridCol w="2231136">
                  <a:extLst>
                    <a:ext uri="{9D8B030D-6E8A-4147-A177-3AD203B41FA5}">
                      <a16:colId xmlns:a16="http://schemas.microsoft.com/office/drawing/2014/main" val="546748234"/>
                    </a:ext>
                  </a:extLst>
                </a:gridCol>
                <a:gridCol w="3429000">
                  <a:extLst>
                    <a:ext uri="{9D8B030D-6E8A-4147-A177-3AD203B41FA5}">
                      <a16:colId xmlns:a16="http://schemas.microsoft.com/office/drawing/2014/main" val="1854913603"/>
                    </a:ext>
                  </a:extLst>
                </a:gridCol>
                <a:gridCol w="1007765">
                  <a:extLst>
                    <a:ext uri="{9D8B030D-6E8A-4147-A177-3AD203B41FA5}">
                      <a16:colId xmlns:a16="http://schemas.microsoft.com/office/drawing/2014/main" val="3198996482"/>
                    </a:ext>
                  </a:extLst>
                </a:gridCol>
                <a:gridCol w="1488547">
                  <a:extLst>
                    <a:ext uri="{9D8B030D-6E8A-4147-A177-3AD203B41FA5}">
                      <a16:colId xmlns:a16="http://schemas.microsoft.com/office/drawing/2014/main" val="2436784499"/>
                    </a:ext>
                  </a:extLst>
                </a:gridCol>
              </a:tblGrid>
              <a:tr h="465582">
                <a:tc rowSpan="4">
                  <a:txBody>
                    <a:bodyPr/>
                    <a:lstStyle/>
                    <a:p>
                      <a:pPr marL="0" marR="0" lvl="0" indent="0" algn="l" defTabSz="914400" rtl="0" eaLnBrk="1" fontAlgn="auto" latinLnBrk="0" hangingPunct="1">
                        <a:lnSpc>
                          <a:spcPct val="100000"/>
                        </a:lnSpc>
                        <a:spcBef>
                          <a:spcPts val="0"/>
                        </a:spcBef>
                        <a:spcAft>
                          <a:spcPts val="400"/>
                        </a:spcAft>
                        <a:buClrTx/>
                        <a:buSzTx/>
                        <a:buFontTx/>
                        <a:buNone/>
                        <a:tabLst/>
                        <a:defRPr/>
                      </a:pPr>
                      <a:r>
                        <a:rPr lang="en-CA" sz="1400" kern="1200" dirty="0">
                          <a:solidFill>
                            <a:srgbClr val="002060"/>
                          </a:solidFill>
                          <a:latin typeface="+mn-lt"/>
                          <a:ea typeface="+mn-ea"/>
                          <a:cs typeface="+mn-cs"/>
                        </a:rPr>
                        <a:t>USER STORY</a:t>
                      </a:r>
                    </a:p>
                    <a:p>
                      <a:pPr marL="0" lvl="0" indent="0">
                        <a:buFont typeface="Arial" panose="020B0604020202020204" pitchFamily="34" charset="0"/>
                        <a:buNone/>
                      </a:pPr>
                      <a:endParaRPr lang="en-US" sz="1200" b="0" dirty="0">
                        <a:solidFill>
                          <a:srgbClr val="002060"/>
                        </a:solidFill>
                      </a:endParaRPr>
                    </a:p>
                    <a:p>
                      <a:endParaRPr lang="en-US" sz="900"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rowSpan="3">
                  <a:txBody>
                    <a:bodyPr/>
                    <a:lstStyle/>
                    <a:p>
                      <a:pPr>
                        <a:spcAft>
                          <a:spcPts val="400"/>
                        </a:spcAft>
                      </a:pPr>
                      <a:r>
                        <a:rPr lang="en-CA" sz="1400" kern="1200" dirty="0">
                          <a:solidFill>
                            <a:srgbClr val="002060"/>
                          </a:solidFill>
                          <a:latin typeface="+mn-lt"/>
                          <a:ea typeface="+mn-ea"/>
                          <a:cs typeface="+mn-cs"/>
                        </a:rPr>
                        <a:t>BUSINESS DRIVERS</a:t>
                      </a:r>
                    </a:p>
                    <a:p>
                      <a:endParaRPr lang="en-US" sz="900" kern="1200" dirty="0">
                        <a:solidFill>
                          <a:srgbClr val="002060"/>
                        </a:solidFill>
                        <a:latin typeface="+mn-lt"/>
                        <a:ea typeface="+mn-ea"/>
                        <a:cs typeface="+mn-cs"/>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rowSpan="11">
                  <a:txBody>
                    <a:bodyPr/>
                    <a:lstStyle/>
                    <a:p>
                      <a:pPr marL="0" marR="0" lvl="0" indent="0" algn="l" defTabSz="914400" rtl="0" eaLnBrk="1" fontAlgn="auto" latinLnBrk="0" hangingPunct="1">
                        <a:lnSpc>
                          <a:spcPct val="100000"/>
                        </a:lnSpc>
                        <a:spcBef>
                          <a:spcPts val="0"/>
                        </a:spcBef>
                        <a:spcAft>
                          <a:spcPts val="400"/>
                        </a:spcAft>
                        <a:buClrTx/>
                        <a:buSzTx/>
                        <a:buFontTx/>
                        <a:buNone/>
                        <a:tabLst/>
                        <a:defRPr/>
                      </a:pPr>
                      <a:r>
                        <a:rPr lang="en-CA" sz="1400" kern="1200" dirty="0">
                          <a:solidFill>
                            <a:srgbClr val="002060"/>
                          </a:solidFill>
                          <a:latin typeface="+mn-lt"/>
                          <a:ea typeface="+mn-ea"/>
                          <a:cs typeface="+mn-cs"/>
                        </a:rPr>
                        <a:t>ACCEPTANCE CRITERIA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900" kern="1200" dirty="0">
                        <a:solidFill>
                          <a:srgbClr val="002060"/>
                        </a:solidFill>
                        <a:latin typeface="+mn-lt"/>
                        <a:ea typeface="+mn-ea"/>
                        <a:cs typeface="+mn-cs"/>
                      </a:endParaRPr>
                    </a:p>
                    <a:p>
                      <a:endParaRPr lang="en-US" sz="1400" kern="1200" dirty="0">
                        <a:solidFill>
                          <a:srgbClr val="002060"/>
                        </a:solidFill>
                        <a:latin typeface="+mn-lt"/>
                        <a:ea typeface="+mn-ea"/>
                        <a:cs typeface="+mn-cs"/>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r>
                        <a:rPr lang="en-CA" sz="1400" kern="1200" dirty="0">
                          <a:solidFill>
                            <a:srgbClr val="002060"/>
                          </a:solidFill>
                          <a:latin typeface="+mn-lt"/>
                          <a:ea typeface="+mn-ea"/>
                          <a:cs typeface="+mn-cs"/>
                        </a:rPr>
                        <a:t>ID</a:t>
                      </a:r>
                      <a:endParaRPr lang="en-US" sz="1400" kern="1200" dirty="0">
                        <a:solidFill>
                          <a:srgbClr val="002060"/>
                        </a:solidFill>
                        <a:latin typeface="+mn-lt"/>
                        <a:ea typeface="+mn-ea"/>
                        <a:cs typeface="+mn-cs"/>
                      </a:endParaRPr>
                    </a:p>
                  </a:txBody>
                  <a:tcPr marR="0">
                    <a:lnL w="12700" cap="flat" cmpd="sng" algn="ctr">
                      <a:solidFill>
                        <a:schemeClr val="bg1">
                          <a:lumMod val="6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endParaRPr lang="en-US" sz="1400" dirty="0"/>
                    </a:p>
                  </a:txBody>
                  <a:tcPr>
                    <a:lnL w="12700" cap="flat" cmpd="sng" algn="ctr">
                      <a:no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836962181"/>
                  </a:ext>
                </a:extLst>
              </a:tr>
              <a:tr h="465582">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r>
                        <a:rPr lang="en-CA" sz="1200" kern="1200" dirty="0">
                          <a:solidFill>
                            <a:srgbClr val="002060"/>
                          </a:solidFill>
                          <a:latin typeface="+mn-lt"/>
                          <a:ea typeface="+mn-ea"/>
                          <a:cs typeface="+mn-cs"/>
                        </a:rPr>
                        <a:t>PROJECT</a:t>
                      </a:r>
                      <a:endParaRPr lang="en-US" sz="1200" kern="1200" dirty="0">
                        <a:solidFill>
                          <a:srgbClr val="002060"/>
                        </a:solidFill>
                        <a:latin typeface="+mn-lt"/>
                        <a:ea typeface="+mn-ea"/>
                        <a:cs typeface="+mn-cs"/>
                      </a:endParaRPr>
                    </a:p>
                  </a:txBody>
                  <a:tcPr marR="0">
                    <a:lnL w="12700" cap="flat" cmpd="sng" algn="ctr">
                      <a:solidFill>
                        <a:schemeClr val="bg1">
                          <a:lumMod val="6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endParaRPr lang="en-US" sz="1050" dirty="0"/>
                    </a:p>
                  </a:txBody>
                  <a:tcPr>
                    <a:lnL w="12700" cap="flat" cmpd="sng" algn="ctr">
                      <a:no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420504095"/>
                  </a:ext>
                </a:extLst>
              </a:tr>
              <a:tr h="465582">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r>
                        <a:rPr lang="en-CA" sz="1200" kern="1200" dirty="0">
                          <a:solidFill>
                            <a:srgbClr val="002060"/>
                          </a:solidFill>
                          <a:latin typeface="+mn-lt"/>
                          <a:ea typeface="+mn-ea"/>
                          <a:cs typeface="+mn-cs"/>
                        </a:rPr>
                        <a:t>EPIC</a:t>
                      </a:r>
                      <a:r>
                        <a:rPr lang="en-CA" sz="1200" dirty="0"/>
                        <a:t>/</a:t>
                      </a:r>
                      <a:br>
                        <a:rPr lang="en-CA" sz="1200" dirty="0"/>
                      </a:br>
                      <a:r>
                        <a:rPr lang="en-CA" sz="1200" kern="1200" dirty="0">
                          <a:solidFill>
                            <a:srgbClr val="002060"/>
                          </a:solidFill>
                          <a:latin typeface="+mn-lt"/>
                          <a:ea typeface="+mn-ea"/>
                          <a:cs typeface="+mn-cs"/>
                        </a:rPr>
                        <a:t>DOMAIN</a:t>
                      </a:r>
                      <a:endParaRPr lang="en-US" sz="1200" kern="1200" dirty="0">
                        <a:solidFill>
                          <a:srgbClr val="002060"/>
                        </a:solidFill>
                        <a:latin typeface="+mn-lt"/>
                        <a:ea typeface="+mn-ea"/>
                        <a:cs typeface="+mn-cs"/>
                      </a:endParaRPr>
                    </a:p>
                  </a:txBody>
                  <a:tcPr marR="0">
                    <a:lnL w="12700" cap="flat" cmpd="sng" algn="ctr">
                      <a:solidFill>
                        <a:schemeClr val="bg1">
                          <a:lumMod val="6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endParaRPr lang="en-US" sz="1050" dirty="0"/>
                    </a:p>
                  </a:txBody>
                  <a:tcPr>
                    <a:lnL w="12700" cap="flat" cmpd="sng" algn="ctr">
                      <a:no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90770322"/>
                  </a:ext>
                </a:extLst>
              </a:tr>
              <a:tr h="413766">
                <a:tc vMerge="1">
                  <a:txBody>
                    <a:bodyPr/>
                    <a:lstStyle/>
                    <a:p>
                      <a:endParaRPr lang="en-US"/>
                    </a:p>
                  </a:txBody>
                  <a:tcPr>
                    <a:lnT w="12700" cap="flat" cmpd="sng" algn="ctr">
                      <a:solidFill>
                        <a:schemeClr val="bg1">
                          <a:lumMod val="65000"/>
                        </a:schemeClr>
                      </a:solidFill>
                      <a:prstDash val="solid"/>
                      <a:round/>
                      <a:headEnd type="none" w="med" len="med"/>
                      <a:tailEnd type="none" w="med" len="med"/>
                    </a:lnT>
                  </a:tcPr>
                </a:tc>
                <a:tc rowSpan="3">
                  <a:txBody>
                    <a:bodyPr/>
                    <a:lstStyle/>
                    <a:p>
                      <a:pPr>
                        <a:spcAft>
                          <a:spcPts val="0"/>
                        </a:spcAft>
                      </a:pPr>
                      <a:r>
                        <a:rPr lang="en-CA" sz="1400" kern="1200" dirty="0">
                          <a:solidFill>
                            <a:srgbClr val="002060"/>
                          </a:solidFill>
                          <a:latin typeface="+mn-lt"/>
                          <a:ea typeface="+mn-ea"/>
                          <a:cs typeface="+mn-cs"/>
                        </a:rPr>
                        <a:t>STORY SCOPE</a:t>
                      </a:r>
                    </a:p>
                    <a:p>
                      <a:pPr>
                        <a:spcAft>
                          <a:spcPts val="400"/>
                        </a:spcAft>
                      </a:pPr>
                      <a:r>
                        <a:rPr lang="en-US" sz="1050" kern="1200" dirty="0">
                          <a:solidFill>
                            <a:srgbClr val="002060"/>
                          </a:solidFill>
                          <a:latin typeface="+mn-lt"/>
                          <a:ea typeface="+mn-ea"/>
                          <a:cs typeface="+mn-cs"/>
                        </a:rPr>
                        <a:t>IN SCOPE</a:t>
                      </a:r>
                    </a:p>
                    <a:p>
                      <a:pPr>
                        <a:spcAft>
                          <a:spcPts val="400"/>
                        </a:spcAft>
                      </a:pPr>
                      <a:endParaRPr lang="en-US" sz="900" kern="1200" dirty="0">
                        <a:solidFill>
                          <a:srgbClr val="002060"/>
                        </a:solidFill>
                        <a:latin typeface="+mn-lt"/>
                        <a:ea typeface="+mn-ea"/>
                        <a:cs typeface="+mn-cs"/>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tcPr>
                </a:tc>
                <a:tc vMerge="1">
                  <a:txBody>
                    <a:bodyPr/>
                    <a:lstStyle/>
                    <a:p>
                      <a:endParaRPr lang="en-US" sz="900" dirty="0"/>
                    </a:p>
                  </a:txBody>
                  <a:tcPr marL="45720" marR="4572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rowSpan="2" gridSpan="2">
                  <a:txBody>
                    <a:bodyPr/>
                    <a:lstStyle/>
                    <a:p>
                      <a:pPr>
                        <a:spcAft>
                          <a:spcPts val="200"/>
                        </a:spcAft>
                        <a:tabLst>
                          <a:tab pos="177800" algn="l"/>
                        </a:tabLst>
                      </a:pPr>
                      <a:r>
                        <a:rPr lang="en-CA" sz="1400" kern="1200" dirty="0">
                          <a:solidFill>
                            <a:srgbClr val="002060"/>
                          </a:solidFill>
                          <a:latin typeface="+mn-lt"/>
                          <a:ea typeface="+mn-ea"/>
                          <a:cs typeface="+mn-cs"/>
                        </a:rPr>
                        <a:t>STATUS</a:t>
                      </a:r>
                    </a:p>
                    <a:p>
                      <a:pPr marL="349250" indent="-171450">
                        <a:buFont typeface="Wingdings" panose="05000000000000000000" pitchFamily="2" charset="2"/>
                        <a:buChar char="q"/>
                        <a:tabLst>
                          <a:tab pos="177800" algn="l"/>
                        </a:tabLst>
                      </a:pPr>
                      <a:r>
                        <a:rPr lang="en-US" sz="900" kern="1200" dirty="0">
                          <a:solidFill>
                            <a:srgbClr val="002060"/>
                          </a:solidFill>
                          <a:latin typeface="+mn-lt"/>
                          <a:ea typeface="+mn-ea"/>
                          <a:cs typeface="+mn-cs"/>
                        </a:rPr>
                        <a:t>DISCOVERY</a:t>
                      </a:r>
                    </a:p>
                    <a:p>
                      <a:pPr marL="349250" indent="-171450">
                        <a:buFont typeface="Wingdings" panose="05000000000000000000" pitchFamily="2" charset="2"/>
                        <a:buChar char="q"/>
                        <a:tabLst>
                          <a:tab pos="177800" algn="l"/>
                        </a:tabLst>
                      </a:pPr>
                      <a:r>
                        <a:rPr lang="en-US" sz="900" kern="1200" dirty="0">
                          <a:solidFill>
                            <a:srgbClr val="002060"/>
                          </a:solidFill>
                          <a:latin typeface="+mn-lt"/>
                          <a:ea typeface="+mn-ea"/>
                          <a:cs typeface="+mn-cs"/>
                        </a:rPr>
                        <a:t>PRESENTATION READY</a:t>
                      </a:r>
                    </a:p>
                    <a:p>
                      <a:pPr marL="349250" indent="-171450">
                        <a:buFont typeface="Wingdings" panose="05000000000000000000" pitchFamily="2" charset="2"/>
                        <a:buChar char="q"/>
                        <a:tabLst>
                          <a:tab pos="177800" algn="l"/>
                        </a:tabLst>
                      </a:pPr>
                      <a:r>
                        <a:rPr lang="en-US" sz="900" kern="1200" dirty="0">
                          <a:solidFill>
                            <a:srgbClr val="002060"/>
                          </a:solidFill>
                          <a:latin typeface="+mn-lt"/>
                          <a:ea typeface="+mn-ea"/>
                          <a:cs typeface="+mn-cs"/>
                        </a:rPr>
                        <a:t>READY READY</a:t>
                      </a:r>
                    </a:p>
                    <a:p>
                      <a:pPr marL="349250" indent="-171450">
                        <a:buFont typeface="Wingdings" panose="05000000000000000000" pitchFamily="2" charset="2"/>
                        <a:buChar char="q"/>
                        <a:tabLst>
                          <a:tab pos="177800" algn="l"/>
                        </a:tabLst>
                      </a:pPr>
                      <a:r>
                        <a:rPr lang="en-US" sz="900" kern="1200" dirty="0">
                          <a:solidFill>
                            <a:srgbClr val="002060"/>
                          </a:solidFill>
                          <a:latin typeface="+mn-lt"/>
                          <a:ea typeface="+mn-ea"/>
                          <a:cs typeface="+mn-cs"/>
                        </a:rPr>
                        <a:t>IN SPRINT</a:t>
                      </a:r>
                    </a:p>
                    <a:p>
                      <a:pPr marL="349250" indent="-171450">
                        <a:buFont typeface="Wingdings" panose="05000000000000000000" pitchFamily="2" charset="2"/>
                        <a:buChar char="q"/>
                        <a:tabLst>
                          <a:tab pos="177800" algn="l"/>
                        </a:tabLst>
                      </a:pPr>
                      <a:r>
                        <a:rPr lang="en-US" sz="900" kern="1200" dirty="0">
                          <a:solidFill>
                            <a:srgbClr val="002060"/>
                          </a:solidFill>
                          <a:latin typeface="+mn-lt"/>
                          <a:ea typeface="+mn-ea"/>
                          <a:cs typeface="+mn-cs"/>
                        </a:rPr>
                        <a:t>DONE DONE</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rowSpan="2" hMerge="1">
                  <a:txBody>
                    <a:bodyPr/>
                    <a:lstStyle/>
                    <a:p>
                      <a:endParaRPr lang="en-US"/>
                    </a:p>
                  </a:txBody>
                  <a:tcPr/>
                </a:tc>
                <a:extLst>
                  <a:ext uri="{0D108BD9-81ED-4DB2-BD59-A6C34878D82A}">
                    <a16:rowId xmlns:a16="http://schemas.microsoft.com/office/drawing/2014/main" val="3280585830"/>
                  </a:ext>
                </a:extLst>
              </a:tr>
              <a:tr h="629011">
                <a:tc rowSpan="3">
                  <a:txBody>
                    <a:bodyPr/>
                    <a:lstStyle/>
                    <a:p>
                      <a:pPr marL="0" marR="0" lvl="0" indent="0" algn="l" defTabSz="914400" rtl="0" eaLnBrk="1" fontAlgn="auto" latinLnBrk="0" hangingPunct="1">
                        <a:lnSpc>
                          <a:spcPct val="100000"/>
                        </a:lnSpc>
                        <a:spcBef>
                          <a:spcPts val="0"/>
                        </a:spcBef>
                        <a:spcAft>
                          <a:spcPts val="400"/>
                        </a:spcAft>
                        <a:buClrTx/>
                        <a:buSzTx/>
                        <a:buFontTx/>
                        <a:buNone/>
                        <a:tabLst/>
                        <a:defRPr/>
                      </a:pPr>
                      <a:r>
                        <a:rPr lang="en-CA" sz="1400" dirty="0">
                          <a:solidFill>
                            <a:srgbClr val="002060"/>
                          </a:solidFill>
                        </a:rPr>
                        <a:t>USER ROLE(S)</a:t>
                      </a:r>
                    </a:p>
                    <a:p>
                      <a:endParaRPr lang="en-US" sz="900"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vMerge="1">
                  <a:txBody>
                    <a:bodyPr/>
                    <a:lstStyle/>
                    <a:p>
                      <a:endParaRPr lang="en-US" sz="900" dirty="0"/>
                    </a:p>
                  </a:txBody>
                  <a:tcPr marL="45720" marR="4572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vMerge="1">
                  <a:txBody>
                    <a:bodyPr/>
                    <a:lstStyle/>
                    <a:p>
                      <a:endParaRPr lang="en-US"/>
                    </a:p>
                  </a:txBody>
                  <a:tcPr/>
                </a:tc>
                <a:tc gridSpan="2"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4062795220"/>
                  </a:ext>
                </a:extLst>
              </a:tr>
              <a:tr h="745958">
                <a:tc vMerge="1">
                  <a:txBody>
                    <a:bodyPr/>
                    <a:lstStyle/>
                    <a:p>
                      <a:endParaRPr lang="en-US"/>
                    </a:p>
                  </a:txBody>
                  <a:tcPr/>
                </a:tc>
                <a:tc vMerge="1">
                  <a:txBody>
                    <a:bodyPr/>
                    <a:lstStyle/>
                    <a:p>
                      <a:endParaRPr lang="en-US" dirty="0"/>
                    </a:p>
                  </a:txBody>
                  <a:tcPr/>
                </a:tc>
                <a:tc vMerge="1">
                  <a:txBody>
                    <a:bodyPr/>
                    <a:lstStyle/>
                    <a:p>
                      <a:endParaRPr lang="en-US"/>
                    </a:p>
                  </a:txBody>
                  <a:tcPr/>
                </a:tc>
                <a:tc gridSpan="2">
                  <a:txBody>
                    <a:bodyPr/>
                    <a:lstStyle/>
                    <a:p>
                      <a:pPr>
                        <a:spcAft>
                          <a:spcPts val="400"/>
                        </a:spcAft>
                      </a:pPr>
                      <a:r>
                        <a:rPr lang="en-CA" sz="1400" b="0" kern="1200" dirty="0">
                          <a:solidFill>
                            <a:srgbClr val="002060"/>
                          </a:solidFill>
                          <a:latin typeface="+mn-lt"/>
                          <a:ea typeface="+mn-ea"/>
                          <a:cs typeface="+mn-cs"/>
                        </a:rPr>
                        <a:t>SIZING</a:t>
                      </a:r>
                    </a:p>
                    <a:p>
                      <a:pPr algn="ctr"/>
                      <a:endParaRPr lang="en-US" sz="1800" b="1" kern="1200" dirty="0">
                        <a:solidFill>
                          <a:srgbClr val="002060"/>
                        </a:solidFill>
                        <a:latin typeface="+mn-lt"/>
                        <a:ea typeface="+mn-ea"/>
                        <a:cs typeface="+mn-cs"/>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447799772"/>
                  </a:ext>
                </a:extLst>
              </a:tr>
              <a:tr h="186080">
                <a:tc vMerge="1">
                  <a:txBody>
                    <a:bodyPr/>
                    <a:lstStyle/>
                    <a:p>
                      <a:pPr marL="0" marR="0" lvl="0" indent="0" algn="l" defTabSz="914400" rtl="0" eaLnBrk="1" fontAlgn="auto" latinLnBrk="0" hangingPunct="1">
                        <a:lnSpc>
                          <a:spcPct val="100000"/>
                        </a:lnSpc>
                        <a:spcBef>
                          <a:spcPts val="0"/>
                        </a:spcBef>
                        <a:spcAft>
                          <a:spcPts val="400"/>
                        </a:spcAft>
                        <a:buClrTx/>
                        <a:buSzTx/>
                        <a:buFontTx/>
                        <a:buNone/>
                        <a:tabLst/>
                        <a:defRPr/>
                      </a:pPr>
                      <a:r>
                        <a:rPr lang="en-CA" sz="1400" kern="1200" dirty="0">
                          <a:solidFill>
                            <a:srgbClr val="002060"/>
                          </a:solidFill>
                          <a:latin typeface="+mn-lt"/>
                          <a:ea typeface="+mn-ea"/>
                          <a:cs typeface="+mn-cs"/>
                        </a:rPr>
                        <a:t>VALUE</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rgbClr val="002060"/>
                          </a:solidFill>
                          <a:latin typeface="+mn-lt"/>
                          <a:ea typeface="+mn-ea"/>
                          <a:cs typeface="+mn-cs"/>
                        </a:rPr>
                        <a:t>OUT OF SCOPE</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vMerge="1">
                  <a:txBody>
                    <a:bodyPr/>
                    <a:lstStyle/>
                    <a:p>
                      <a:endParaRPr lang="en-US"/>
                    </a:p>
                  </a:txBody>
                  <a:tcP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tc rowSpan="2" gridSpan="2">
                  <a:txBody>
                    <a:bodyPr/>
                    <a:lstStyle/>
                    <a:p>
                      <a:pPr>
                        <a:spcAft>
                          <a:spcPts val="400"/>
                        </a:spcAft>
                      </a:pPr>
                      <a:r>
                        <a:rPr lang="en-CA" sz="1400" kern="1200" dirty="0">
                          <a:solidFill>
                            <a:srgbClr val="002060"/>
                          </a:solidFill>
                          <a:latin typeface="+mn-lt"/>
                          <a:ea typeface="+mn-ea"/>
                          <a:cs typeface="+mn-cs"/>
                        </a:rPr>
                        <a:t>PRIORITY</a:t>
                      </a:r>
                    </a:p>
                    <a:p>
                      <a:pPr algn="ctr"/>
                      <a:endParaRPr lang="en-US" sz="1800" b="1" kern="1200" dirty="0">
                        <a:solidFill>
                          <a:srgbClr val="002060"/>
                        </a:solidFill>
                        <a:latin typeface="+mn-lt"/>
                        <a:ea typeface="+mn-ea"/>
                        <a:cs typeface="+mn-cs"/>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rowSpan="2" hMerge="1">
                  <a:txBody>
                    <a:bodyPr/>
                    <a:lstStyle/>
                    <a:p>
                      <a:endParaRPr lang="en-US"/>
                    </a:p>
                  </a:txBody>
                  <a:tcPr/>
                </a:tc>
                <a:extLst>
                  <a:ext uri="{0D108BD9-81ED-4DB2-BD59-A6C34878D82A}">
                    <a16:rowId xmlns:a16="http://schemas.microsoft.com/office/drawing/2014/main" val="1767658147"/>
                  </a:ext>
                </a:extLst>
              </a:tr>
              <a:tr h="525035">
                <a:tc rowSpan="3">
                  <a:txBody>
                    <a:bodyPr/>
                    <a:lstStyle/>
                    <a:p>
                      <a:pPr>
                        <a:spcAft>
                          <a:spcPts val="0"/>
                        </a:spcAft>
                      </a:pPr>
                      <a:r>
                        <a:rPr lang="en-CA" sz="1400" kern="1200" dirty="0">
                          <a:solidFill>
                            <a:srgbClr val="002060"/>
                          </a:solidFill>
                          <a:latin typeface="+mn-lt"/>
                          <a:ea typeface="+mn-ea"/>
                          <a:cs typeface="+mn-cs"/>
                        </a:rPr>
                        <a:t>VALUE</a:t>
                      </a:r>
                    </a:p>
                    <a:p>
                      <a:pPr>
                        <a:spcAft>
                          <a:spcPts val="400"/>
                        </a:spcAft>
                      </a:pPr>
                      <a:r>
                        <a:rPr lang="en-US" sz="1050" kern="1200" dirty="0">
                          <a:solidFill>
                            <a:srgbClr val="002060"/>
                          </a:solidFill>
                          <a:latin typeface="+mn-lt"/>
                          <a:ea typeface="+mn-ea"/>
                          <a:cs typeface="+mn-cs"/>
                        </a:rPr>
                        <a:t>TO USER ROLE(S)</a:t>
                      </a:r>
                    </a:p>
                    <a:p>
                      <a:endParaRPr lang="en-US" sz="900"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tcPr>
                </a:tc>
                <a:tc vMerge="1">
                  <a:txBody>
                    <a:bodyPr/>
                    <a:lstStyle/>
                    <a:p>
                      <a:endParaRPr lang="en-US"/>
                    </a:p>
                  </a:txBody>
                  <a:tcPr/>
                </a:tc>
                <a:tc vMerge="1">
                  <a:txBody>
                    <a:bodyPr/>
                    <a:lstStyle/>
                    <a:p>
                      <a:endParaRPr lang="en-US"/>
                    </a:p>
                  </a:txBody>
                  <a:tcPr/>
                </a:tc>
                <a:tc gridSpan="2" vMerge="1">
                  <a:txBody>
                    <a:bodyPr/>
                    <a:lstStyle/>
                    <a:p>
                      <a:endParaRPr lang="en-US" sz="1400" kern="1200" dirty="0">
                        <a:solidFill>
                          <a:srgbClr val="002060"/>
                        </a:solidFill>
                        <a:latin typeface="+mn-lt"/>
                        <a:ea typeface="+mn-ea"/>
                        <a:cs typeface="+mn-cs"/>
                      </a:endParaRPr>
                    </a:p>
                  </a:txBody>
                  <a:tcP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hMerge="1" vMerge="1">
                  <a:txBody>
                    <a:bodyPr/>
                    <a:lstStyle/>
                    <a:p>
                      <a:endParaRPr lang="en-US"/>
                    </a:p>
                  </a:txBody>
                  <a:tcPr/>
                </a:tc>
                <a:extLst>
                  <a:ext uri="{0D108BD9-81ED-4DB2-BD59-A6C34878D82A}">
                    <a16:rowId xmlns:a16="http://schemas.microsoft.com/office/drawing/2014/main" val="3827282782"/>
                  </a:ext>
                </a:extLst>
              </a:tr>
              <a:tr h="167190">
                <a:tc vMerge="1">
                  <a:txBody>
                    <a:bodyPr/>
                    <a:lstStyle/>
                    <a:p>
                      <a:endParaRPr lang="en-US"/>
                    </a:p>
                  </a:txBody>
                  <a:tcPr>
                    <a:lnT w="12700" cap="flat" cmpd="sng" algn="ctr">
                      <a:solidFill>
                        <a:schemeClr val="bg1">
                          <a:lumMod val="65000"/>
                        </a:schemeClr>
                      </a:solidFill>
                      <a:prstDash val="solid"/>
                      <a:round/>
                      <a:headEnd type="none" w="med" len="med"/>
                      <a:tailEnd type="none" w="med" len="med"/>
                    </a:lnT>
                  </a:tcPr>
                </a:tc>
                <a:tc vMerge="1">
                  <a:txBody>
                    <a:bodyPr/>
                    <a:lstStyle/>
                    <a:p>
                      <a:r>
                        <a:rPr lang="en-CA" sz="1400" kern="1200" dirty="0">
                          <a:solidFill>
                            <a:srgbClr val="002060"/>
                          </a:solidFill>
                          <a:latin typeface="+mn-lt"/>
                          <a:ea typeface="+mn-ea"/>
                          <a:cs typeface="+mn-cs"/>
                        </a:rPr>
                        <a:t>CONSTRAINTS</a:t>
                      </a:r>
                      <a:endParaRPr lang="en-US" sz="900" dirty="0"/>
                    </a:p>
                  </a:txBody>
                  <a:tcP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vMerge="1">
                  <a:txBody>
                    <a:bodyPr/>
                    <a:lstStyle/>
                    <a:p>
                      <a:endParaRPr lang="en-US"/>
                    </a:p>
                  </a:txBody>
                  <a:tcP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tcPr>
                </a:tc>
                <a:tc rowSpan="3" gridSpan="2">
                  <a:txBody>
                    <a:bodyPr/>
                    <a:lstStyle/>
                    <a:p>
                      <a:pPr>
                        <a:spcAft>
                          <a:spcPts val="400"/>
                        </a:spcAft>
                      </a:pPr>
                      <a:r>
                        <a:rPr lang="en-CA" sz="1400" kern="1200" dirty="0">
                          <a:solidFill>
                            <a:srgbClr val="002060"/>
                          </a:solidFill>
                          <a:latin typeface="+mn-lt"/>
                          <a:ea typeface="+mn-ea"/>
                          <a:cs typeface="+mn-cs"/>
                        </a:rPr>
                        <a:t>SOLUTION CONSIDERATIONS</a:t>
                      </a:r>
                    </a:p>
                    <a:p>
                      <a:endParaRPr lang="en-US" sz="1400" kern="1200" dirty="0">
                        <a:solidFill>
                          <a:srgbClr val="002060"/>
                        </a:solidFill>
                        <a:latin typeface="+mn-lt"/>
                        <a:ea typeface="+mn-ea"/>
                        <a:cs typeface="+mn-cs"/>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rowSpan="3" hMerge="1">
                  <a:txBody>
                    <a:bodyPr/>
                    <a:lstStyle/>
                    <a:p>
                      <a:endParaRPr lang="en-US"/>
                    </a:p>
                  </a:txBody>
                  <a:tcPr/>
                </a:tc>
                <a:extLst>
                  <a:ext uri="{0D108BD9-81ED-4DB2-BD59-A6C34878D82A}">
                    <a16:rowId xmlns:a16="http://schemas.microsoft.com/office/drawing/2014/main" val="4248651050"/>
                  </a:ext>
                </a:extLst>
              </a:tr>
              <a:tr h="429925">
                <a:tc vMerge="1">
                  <a:txBody>
                    <a:bodyPr/>
                    <a:lstStyle/>
                    <a:p>
                      <a:endParaRPr lang="en-US" sz="1400" kern="1200" dirty="0">
                        <a:solidFill>
                          <a:srgbClr val="002060"/>
                        </a:solidFill>
                        <a:latin typeface="+mn-lt"/>
                        <a:ea typeface="+mn-ea"/>
                        <a:cs typeface="+mn-cs"/>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rowSpan="2">
                  <a:txBody>
                    <a:bodyPr/>
                    <a:lstStyle/>
                    <a:p>
                      <a:pPr>
                        <a:spcAft>
                          <a:spcPts val="400"/>
                        </a:spcAft>
                      </a:pPr>
                      <a:r>
                        <a:rPr lang="en-CA" sz="1400" kern="1200" dirty="0">
                          <a:solidFill>
                            <a:srgbClr val="002060"/>
                          </a:solidFill>
                          <a:latin typeface="+mn-lt"/>
                          <a:ea typeface="+mn-ea"/>
                          <a:cs typeface="+mn-cs"/>
                        </a:rPr>
                        <a:t>CONSTRAINTS</a:t>
                      </a:r>
                    </a:p>
                    <a:p>
                      <a:endParaRPr lang="en-US" sz="900"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vMerge="1">
                  <a:txBody>
                    <a:bodyPr/>
                    <a:lstStyle/>
                    <a:p>
                      <a:endParaRPr lang="en-US" sz="1400" kern="1200" dirty="0">
                        <a:solidFill>
                          <a:srgbClr val="002060"/>
                        </a:solidFill>
                        <a:latin typeface="+mn-lt"/>
                        <a:ea typeface="+mn-ea"/>
                        <a:cs typeface="+mn-cs"/>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gridSpan="2" vMerge="1">
                  <a:txBody>
                    <a:bodyPr/>
                    <a:lstStyle/>
                    <a:p>
                      <a:endParaRPr lang="en-US" sz="1400" kern="1200" dirty="0">
                        <a:solidFill>
                          <a:srgbClr val="002060"/>
                        </a:solidFill>
                        <a:latin typeface="+mn-lt"/>
                        <a:ea typeface="+mn-ea"/>
                        <a:cs typeface="+mn-cs"/>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hMerge="1" vMerge="1">
                  <a:txBody>
                    <a:bodyPr/>
                    <a:lstStyle/>
                    <a:p>
                      <a:endParaRPr lang="en-US"/>
                    </a:p>
                  </a:txBody>
                  <a:tcPr/>
                </a:tc>
                <a:extLst>
                  <a:ext uri="{0D108BD9-81ED-4DB2-BD59-A6C34878D82A}">
                    <a16:rowId xmlns:a16="http://schemas.microsoft.com/office/drawing/2014/main" val="675088933"/>
                  </a:ext>
                </a:extLst>
              </a:tr>
              <a:tr h="1122150">
                <a:tc>
                  <a:txBody>
                    <a:bodyPr/>
                    <a:lstStyle/>
                    <a:p>
                      <a:pPr>
                        <a:spcAft>
                          <a:spcPts val="400"/>
                        </a:spcAft>
                      </a:pPr>
                      <a:r>
                        <a:rPr lang="en-CA" sz="1050" kern="1200" dirty="0">
                          <a:solidFill>
                            <a:srgbClr val="002060"/>
                          </a:solidFill>
                          <a:latin typeface="+mn-lt"/>
                          <a:ea typeface="+mn-ea"/>
                          <a:cs typeface="+mn-cs"/>
                        </a:rPr>
                        <a:t>TO BUSINESS</a:t>
                      </a:r>
                    </a:p>
                    <a:p>
                      <a:endParaRPr lang="en-US" sz="900"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gridSpan="2"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3560257204"/>
                  </a:ext>
                </a:extLst>
              </a:tr>
            </a:tbl>
          </a:graphicData>
        </a:graphic>
      </p:graphicFrame>
      <p:pic>
        <p:nvPicPr>
          <p:cNvPr id="23" name="Picture 22">
            <a:extLst>
              <a:ext uri="{FF2B5EF4-FFF2-40B4-BE49-F238E27FC236}">
                <a16:creationId xmlns:a16="http://schemas.microsoft.com/office/drawing/2014/main" id="{B5C5A29F-60CC-48BF-9C00-FE2A8681881A}"/>
              </a:ext>
            </a:extLst>
          </p:cNvPr>
          <p:cNvPicPr>
            <a:picLocks noChangeAspect="1"/>
          </p:cNvPicPr>
          <p:nvPr userDrawn="1"/>
        </p:nvPicPr>
        <p:blipFill>
          <a:blip r:embed="rId5"/>
          <a:stretch>
            <a:fillRect/>
          </a:stretch>
        </p:blipFill>
        <p:spPr>
          <a:xfrm>
            <a:off x="3131694" y="733943"/>
            <a:ext cx="280316" cy="282869"/>
          </a:xfrm>
          <a:prstGeom prst="rect">
            <a:avLst/>
          </a:prstGeom>
        </p:spPr>
      </p:pic>
      <p:pic>
        <p:nvPicPr>
          <p:cNvPr id="24" name="Picture 23">
            <a:extLst>
              <a:ext uri="{FF2B5EF4-FFF2-40B4-BE49-F238E27FC236}">
                <a16:creationId xmlns:a16="http://schemas.microsoft.com/office/drawing/2014/main" id="{7F6F8175-5311-4C4A-B524-27A0493315D9}"/>
              </a:ext>
            </a:extLst>
          </p:cNvPr>
          <p:cNvPicPr>
            <a:picLocks noChangeAspect="1"/>
          </p:cNvPicPr>
          <p:nvPr userDrawn="1"/>
        </p:nvPicPr>
        <p:blipFill>
          <a:blip r:embed="rId6"/>
          <a:stretch>
            <a:fillRect/>
          </a:stretch>
        </p:blipFill>
        <p:spPr>
          <a:xfrm>
            <a:off x="3122103" y="2565151"/>
            <a:ext cx="289907" cy="294875"/>
          </a:xfrm>
          <a:prstGeom prst="rect">
            <a:avLst/>
          </a:prstGeom>
        </p:spPr>
      </p:pic>
      <p:pic>
        <p:nvPicPr>
          <p:cNvPr id="25" name="Picture 24">
            <a:extLst>
              <a:ext uri="{FF2B5EF4-FFF2-40B4-BE49-F238E27FC236}">
                <a16:creationId xmlns:a16="http://schemas.microsoft.com/office/drawing/2014/main" id="{C6B8CA7A-2025-494B-87E0-05D340283837}"/>
              </a:ext>
            </a:extLst>
          </p:cNvPr>
          <p:cNvPicPr>
            <a:picLocks noChangeAspect="1"/>
          </p:cNvPicPr>
          <p:nvPr userDrawn="1"/>
        </p:nvPicPr>
        <p:blipFill>
          <a:blip r:embed="rId7"/>
          <a:stretch>
            <a:fillRect/>
          </a:stretch>
        </p:blipFill>
        <p:spPr>
          <a:xfrm>
            <a:off x="3122102" y="4070363"/>
            <a:ext cx="289907" cy="295412"/>
          </a:xfrm>
          <a:prstGeom prst="rect">
            <a:avLst/>
          </a:prstGeom>
        </p:spPr>
      </p:pic>
      <p:pic>
        <p:nvPicPr>
          <p:cNvPr id="39" name="Picture 38">
            <a:extLst>
              <a:ext uri="{FF2B5EF4-FFF2-40B4-BE49-F238E27FC236}">
                <a16:creationId xmlns:a16="http://schemas.microsoft.com/office/drawing/2014/main" id="{E3D84324-96F5-4464-8161-23D32078ECDF}"/>
              </a:ext>
            </a:extLst>
          </p:cNvPr>
          <p:cNvPicPr>
            <a:picLocks noChangeAspect="1"/>
          </p:cNvPicPr>
          <p:nvPr userDrawn="1"/>
        </p:nvPicPr>
        <p:blipFill>
          <a:blip r:embed="rId8"/>
          <a:stretch>
            <a:fillRect/>
          </a:stretch>
        </p:blipFill>
        <p:spPr>
          <a:xfrm>
            <a:off x="8764722" y="695980"/>
            <a:ext cx="289907" cy="396813"/>
          </a:xfrm>
          <a:prstGeom prst="rect">
            <a:avLst/>
          </a:prstGeom>
        </p:spPr>
      </p:pic>
      <p:pic>
        <p:nvPicPr>
          <p:cNvPr id="41" name="Picture 40">
            <a:extLst>
              <a:ext uri="{FF2B5EF4-FFF2-40B4-BE49-F238E27FC236}">
                <a16:creationId xmlns:a16="http://schemas.microsoft.com/office/drawing/2014/main" id="{14EF00D8-EE9A-4733-BECE-3FFA3C9FB41C}"/>
              </a:ext>
            </a:extLst>
          </p:cNvPr>
          <p:cNvPicPr>
            <a:picLocks noChangeAspect="1"/>
          </p:cNvPicPr>
          <p:nvPr userDrawn="1"/>
        </p:nvPicPr>
        <p:blipFill>
          <a:blip r:embed="rId9"/>
          <a:stretch>
            <a:fillRect/>
          </a:stretch>
        </p:blipFill>
        <p:spPr>
          <a:xfrm>
            <a:off x="11198420" y="2118766"/>
            <a:ext cx="366836" cy="248749"/>
          </a:xfrm>
          <a:prstGeom prst="rect">
            <a:avLst/>
          </a:prstGeom>
        </p:spPr>
      </p:pic>
      <p:pic>
        <p:nvPicPr>
          <p:cNvPr id="43" name="Picture 42">
            <a:extLst>
              <a:ext uri="{FF2B5EF4-FFF2-40B4-BE49-F238E27FC236}">
                <a16:creationId xmlns:a16="http://schemas.microsoft.com/office/drawing/2014/main" id="{099BA297-CDB2-477A-9A44-5443748E28A3}"/>
              </a:ext>
            </a:extLst>
          </p:cNvPr>
          <p:cNvPicPr>
            <a:picLocks noChangeAspect="1"/>
          </p:cNvPicPr>
          <p:nvPr userDrawn="1"/>
        </p:nvPicPr>
        <p:blipFill>
          <a:blip r:embed="rId10"/>
          <a:stretch>
            <a:fillRect/>
          </a:stretch>
        </p:blipFill>
        <p:spPr>
          <a:xfrm>
            <a:off x="11234620" y="3160607"/>
            <a:ext cx="318123" cy="294875"/>
          </a:xfrm>
          <a:prstGeom prst="rect">
            <a:avLst/>
          </a:prstGeom>
        </p:spPr>
      </p:pic>
      <p:pic>
        <p:nvPicPr>
          <p:cNvPr id="44" name="Picture 43">
            <a:extLst>
              <a:ext uri="{FF2B5EF4-FFF2-40B4-BE49-F238E27FC236}">
                <a16:creationId xmlns:a16="http://schemas.microsoft.com/office/drawing/2014/main" id="{88EC4853-539E-48D6-8545-8F6771452964}"/>
              </a:ext>
            </a:extLst>
          </p:cNvPr>
          <p:cNvPicPr>
            <a:picLocks noChangeAspect="1"/>
          </p:cNvPicPr>
          <p:nvPr userDrawn="1"/>
        </p:nvPicPr>
        <p:blipFill>
          <a:blip r:embed="rId11"/>
          <a:stretch>
            <a:fillRect/>
          </a:stretch>
        </p:blipFill>
        <p:spPr>
          <a:xfrm>
            <a:off x="11281183" y="3927782"/>
            <a:ext cx="271560" cy="140386"/>
          </a:xfrm>
          <a:prstGeom prst="rect">
            <a:avLst/>
          </a:prstGeom>
        </p:spPr>
      </p:pic>
      <p:pic>
        <p:nvPicPr>
          <p:cNvPr id="45" name="Picture 44">
            <a:extLst>
              <a:ext uri="{FF2B5EF4-FFF2-40B4-BE49-F238E27FC236}">
                <a16:creationId xmlns:a16="http://schemas.microsoft.com/office/drawing/2014/main" id="{B081F1A3-751F-44A8-8829-A1DE9BD9A71A}"/>
              </a:ext>
            </a:extLst>
          </p:cNvPr>
          <p:cNvPicPr>
            <a:picLocks noChangeAspect="1"/>
          </p:cNvPicPr>
          <p:nvPr userDrawn="1"/>
        </p:nvPicPr>
        <p:blipFill>
          <a:blip r:embed="rId12"/>
          <a:stretch>
            <a:fillRect/>
          </a:stretch>
        </p:blipFill>
        <p:spPr>
          <a:xfrm>
            <a:off x="11313575" y="4650365"/>
            <a:ext cx="251681" cy="253206"/>
          </a:xfrm>
          <a:prstGeom prst="rect">
            <a:avLst/>
          </a:prstGeom>
        </p:spPr>
      </p:pic>
      <p:pic>
        <p:nvPicPr>
          <p:cNvPr id="46" name="Picture 45">
            <a:extLst>
              <a:ext uri="{FF2B5EF4-FFF2-40B4-BE49-F238E27FC236}">
                <a16:creationId xmlns:a16="http://schemas.microsoft.com/office/drawing/2014/main" id="{6AD54E38-F82B-4D05-92E4-3038B46E380E}"/>
              </a:ext>
            </a:extLst>
          </p:cNvPr>
          <p:cNvPicPr>
            <a:picLocks noChangeAspect="1"/>
          </p:cNvPicPr>
          <p:nvPr userDrawn="1"/>
        </p:nvPicPr>
        <p:blipFill>
          <a:blip r:embed="rId13"/>
          <a:stretch>
            <a:fillRect/>
          </a:stretch>
        </p:blipFill>
        <p:spPr>
          <a:xfrm>
            <a:off x="5296411" y="719196"/>
            <a:ext cx="364528" cy="283010"/>
          </a:xfrm>
          <a:prstGeom prst="rect">
            <a:avLst/>
          </a:prstGeom>
        </p:spPr>
      </p:pic>
      <p:pic>
        <p:nvPicPr>
          <p:cNvPr id="47" name="Picture 46">
            <a:extLst>
              <a:ext uri="{FF2B5EF4-FFF2-40B4-BE49-F238E27FC236}">
                <a16:creationId xmlns:a16="http://schemas.microsoft.com/office/drawing/2014/main" id="{FCEDA361-0AE4-4B13-BD6F-99F22F0C260E}"/>
              </a:ext>
            </a:extLst>
          </p:cNvPr>
          <p:cNvPicPr>
            <a:picLocks noChangeAspect="1"/>
          </p:cNvPicPr>
          <p:nvPr userDrawn="1"/>
        </p:nvPicPr>
        <p:blipFill>
          <a:blip r:embed="rId14"/>
          <a:stretch>
            <a:fillRect/>
          </a:stretch>
        </p:blipFill>
        <p:spPr>
          <a:xfrm>
            <a:off x="5371032" y="2118766"/>
            <a:ext cx="289907" cy="288063"/>
          </a:xfrm>
          <a:prstGeom prst="rect">
            <a:avLst/>
          </a:prstGeom>
        </p:spPr>
      </p:pic>
      <p:pic>
        <p:nvPicPr>
          <p:cNvPr id="48" name="Picture 47">
            <a:extLst>
              <a:ext uri="{FF2B5EF4-FFF2-40B4-BE49-F238E27FC236}">
                <a16:creationId xmlns:a16="http://schemas.microsoft.com/office/drawing/2014/main" id="{8FC740B1-58EA-418C-A62A-0CEF305BDCAA}"/>
              </a:ext>
            </a:extLst>
          </p:cNvPr>
          <p:cNvPicPr>
            <a:picLocks noChangeAspect="1"/>
          </p:cNvPicPr>
          <p:nvPr userDrawn="1"/>
        </p:nvPicPr>
        <p:blipFill>
          <a:blip r:embed="rId15"/>
          <a:stretch>
            <a:fillRect/>
          </a:stretch>
        </p:blipFill>
        <p:spPr>
          <a:xfrm>
            <a:off x="5371032" y="4829412"/>
            <a:ext cx="289908" cy="259137"/>
          </a:xfrm>
          <a:prstGeom prst="rect">
            <a:avLst/>
          </a:prstGeom>
        </p:spPr>
      </p:pic>
      <p:sp>
        <p:nvSpPr>
          <p:cNvPr id="53" name="Content Placeholder 52">
            <a:extLst>
              <a:ext uri="{FF2B5EF4-FFF2-40B4-BE49-F238E27FC236}">
                <a16:creationId xmlns:a16="http://schemas.microsoft.com/office/drawing/2014/main" id="{C40CD6BB-CE8E-49C5-B917-25C98242FBC4}"/>
              </a:ext>
            </a:extLst>
          </p:cNvPr>
          <p:cNvSpPr>
            <a:spLocks noGrp="1"/>
          </p:cNvSpPr>
          <p:nvPr>
            <p:ph sz="quarter" idx="19"/>
          </p:nvPr>
        </p:nvSpPr>
        <p:spPr>
          <a:xfrm>
            <a:off x="9428480" y="724726"/>
            <a:ext cx="2119292" cy="349713"/>
          </a:xfrm>
        </p:spPr>
        <p:txBody>
          <a:bodyPr>
            <a:noAutofit/>
          </a:bodyPr>
          <a:lstStyle>
            <a:lvl1pPr marL="0" indent="0">
              <a:buFontTx/>
              <a:buNone/>
              <a:defRPr sz="1400"/>
            </a:lvl1pPr>
            <a:lvl2pPr marL="0" indent="0">
              <a:buNone/>
              <a:defRPr/>
            </a:lvl2pPr>
          </a:lstStyle>
          <a:p>
            <a:pPr lvl="0"/>
            <a:r>
              <a:rPr lang="en-US" dirty="0"/>
              <a:t>Click to edit Master text styles</a:t>
            </a:r>
          </a:p>
        </p:txBody>
      </p:sp>
      <p:sp>
        <p:nvSpPr>
          <p:cNvPr id="55" name="Content Placeholder 54">
            <a:extLst>
              <a:ext uri="{FF2B5EF4-FFF2-40B4-BE49-F238E27FC236}">
                <a16:creationId xmlns:a16="http://schemas.microsoft.com/office/drawing/2014/main" id="{0766D30D-7DA0-4F74-A9CC-B215EFC67A2D}"/>
              </a:ext>
            </a:extLst>
          </p:cNvPr>
          <p:cNvSpPr>
            <a:spLocks noGrp="1"/>
          </p:cNvSpPr>
          <p:nvPr>
            <p:ph sz="quarter" idx="20"/>
          </p:nvPr>
        </p:nvSpPr>
        <p:spPr>
          <a:xfrm>
            <a:off x="9824720" y="1143000"/>
            <a:ext cx="1722755" cy="430213"/>
          </a:xfrm>
        </p:spPr>
        <p:txBody>
          <a:bodyPr/>
          <a:lstStyle>
            <a:lvl1pPr marL="0" indent="0">
              <a:buNone/>
              <a:defRPr sz="1200"/>
            </a:lvl1pPr>
            <a:lvl2pPr marL="0" indent="0">
              <a:buNone/>
              <a:defRPr/>
            </a:lvl2pPr>
          </a:lstStyle>
          <a:p>
            <a:pPr lvl="0"/>
            <a:r>
              <a:rPr lang="en-US" dirty="0"/>
              <a:t>Click to edit Master text styles</a:t>
            </a:r>
          </a:p>
        </p:txBody>
      </p:sp>
      <p:sp>
        <p:nvSpPr>
          <p:cNvPr id="57" name="Content Placeholder 56">
            <a:extLst>
              <a:ext uri="{FF2B5EF4-FFF2-40B4-BE49-F238E27FC236}">
                <a16:creationId xmlns:a16="http://schemas.microsoft.com/office/drawing/2014/main" id="{040A0C5F-6BC6-405B-B271-24F9044F1878}"/>
              </a:ext>
            </a:extLst>
          </p:cNvPr>
          <p:cNvSpPr>
            <a:spLocks noGrp="1"/>
          </p:cNvSpPr>
          <p:nvPr>
            <p:ph sz="quarter" idx="21"/>
          </p:nvPr>
        </p:nvSpPr>
        <p:spPr>
          <a:xfrm>
            <a:off x="9824720" y="1646465"/>
            <a:ext cx="1722755" cy="371247"/>
          </a:xfrm>
        </p:spPr>
        <p:txBody>
          <a:bodyPr/>
          <a:lstStyle>
            <a:lvl1pPr marL="0" indent="0">
              <a:buNone/>
              <a:defRPr sz="1200"/>
            </a:lvl1pPr>
            <a:lvl2pPr marL="0" indent="0">
              <a:buNone/>
              <a:defRPr/>
            </a:lvl2pPr>
          </a:lstStyle>
          <a:p>
            <a:pPr lvl="0"/>
            <a:r>
              <a:rPr lang="en-US" dirty="0"/>
              <a:t>Click to edit Master text styles</a:t>
            </a:r>
          </a:p>
        </p:txBody>
      </p:sp>
      <p:sp>
        <p:nvSpPr>
          <p:cNvPr id="61" name="Text Placeholder 60">
            <a:extLst>
              <a:ext uri="{FF2B5EF4-FFF2-40B4-BE49-F238E27FC236}">
                <a16:creationId xmlns:a16="http://schemas.microsoft.com/office/drawing/2014/main" id="{242647C8-72F0-48C2-BA5F-DB61DB021139}"/>
              </a:ext>
            </a:extLst>
          </p:cNvPr>
          <p:cNvSpPr>
            <a:spLocks noGrp="1"/>
          </p:cNvSpPr>
          <p:nvPr>
            <p:ph type="body" sz="quarter" idx="23"/>
          </p:nvPr>
        </p:nvSpPr>
        <p:spPr>
          <a:xfrm>
            <a:off x="9317038" y="4068763"/>
            <a:ext cx="2084387" cy="430212"/>
          </a:xfrm>
        </p:spPr>
        <p:txBody>
          <a:bodyPr/>
          <a:lstStyle>
            <a:lvl1pPr marL="0" indent="0" algn="ctr">
              <a:buNone/>
              <a:defRPr sz="1800"/>
            </a:lvl1pPr>
          </a:lstStyle>
          <a:p>
            <a:pPr lvl="0"/>
            <a:r>
              <a:rPr lang="en-US" dirty="0"/>
              <a:t>Click to edit Master text styles</a:t>
            </a:r>
          </a:p>
        </p:txBody>
      </p:sp>
      <p:sp>
        <p:nvSpPr>
          <p:cNvPr id="67" name="Text Placeholder 66">
            <a:extLst>
              <a:ext uri="{FF2B5EF4-FFF2-40B4-BE49-F238E27FC236}">
                <a16:creationId xmlns:a16="http://schemas.microsoft.com/office/drawing/2014/main" id="{EAC19E04-77DB-4196-8B46-F60ACD73F92B}"/>
              </a:ext>
            </a:extLst>
          </p:cNvPr>
          <p:cNvSpPr>
            <a:spLocks noGrp="1"/>
          </p:cNvSpPr>
          <p:nvPr>
            <p:ph type="body" sz="quarter" idx="25"/>
          </p:nvPr>
        </p:nvSpPr>
        <p:spPr>
          <a:xfrm>
            <a:off x="307975" y="1002206"/>
            <a:ext cx="3166146" cy="1488428"/>
          </a:xfrm>
        </p:spPr>
        <p:txBody>
          <a:bodyPr/>
          <a:lstStyle>
            <a:lvl1pPr marL="0" indent="0">
              <a:buNone/>
              <a:defRPr sz="1600"/>
            </a:lvl1pPr>
            <a:lvl2pPr marL="0" indent="0">
              <a:buNone/>
              <a:defRPr/>
            </a:lvl2pPr>
          </a:lstStyle>
          <a:p>
            <a:pPr lvl="0"/>
            <a:r>
              <a:rPr lang="en-US" dirty="0"/>
              <a:t>Click to edit Master text styles</a:t>
            </a:r>
          </a:p>
        </p:txBody>
      </p:sp>
      <p:sp>
        <p:nvSpPr>
          <p:cNvPr id="16" name="Text Placeholder 15">
            <a:extLst>
              <a:ext uri="{FF2B5EF4-FFF2-40B4-BE49-F238E27FC236}">
                <a16:creationId xmlns:a16="http://schemas.microsoft.com/office/drawing/2014/main" id="{3A1C0EFD-D8CF-4B21-9E17-5CF409A057C6}"/>
              </a:ext>
            </a:extLst>
          </p:cNvPr>
          <p:cNvSpPr>
            <a:spLocks noGrp="1"/>
          </p:cNvSpPr>
          <p:nvPr>
            <p:ph type="body" sz="quarter" idx="26"/>
          </p:nvPr>
        </p:nvSpPr>
        <p:spPr>
          <a:xfrm>
            <a:off x="307975" y="2717647"/>
            <a:ext cx="3166146" cy="132095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17">
            <a:extLst>
              <a:ext uri="{FF2B5EF4-FFF2-40B4-BE49-F238E27FC236}">
                <a16:creationId xmlns:a16="http://schemas.microsoft.com/office/drawing/2014/main" id="{C719D1D7-9477-425A-94A6-09E854EE1CDD}"/>
              </a:ext>
            </a:extLst>
          </p:cNvPr>
          <p:cNvSpPr>
            <a:spLocks noGrp="1"/>
          </p:cNvSpPr>
          <p:nvPr>
            <p:ph type="body" sz="quarter" idx="27"/>
          </p:nvPr>
        </p:nvSpPr>
        <p:spPr>
          <a:xfrm>
            <a:off x="307975" y="4421188"/>
            <a:ext cx="3166591" cy="7937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Text Placeholder 19">
            <a:extLst>
              <a:ext uri="{FF2B5EF4-FFF2-40B4-BE49-F238E27FC236}">
                <a16:creationId xmlns:a16="http://schemas.microsoft.com/office/drawing/2014/main" id="{CFCF2001-E703-41DE-B282-A299CF305F5B}"/>
              </a:ext>
            </a:extLst>
          </p:cNvPr>
          <p:cNvSpPr>
            <a:spLocks noGrp="1"/>
          </p:cNvSpPr>
          <p:nvPr>
            <p:ph type="body" sz="quarter" idx="28"/>
          </p:nvPr>
        </p:nvSpPr>
        <p:spPr>
          <a:xfrm>
            <a:off x="307975" y="5316538"/>
            <a:ext cx="3166591" cy="9763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25">
            <a:extLst>
              <a:ext uri="{FF2B5EF4-FFF2-40B4-BE49-F238E27FC236}">
                <a16:creationId xmlns:a16="http://schemas.microsoft.com/office/drawing/2014/main" id="{8AF3FFEA-A840-44D5-B297-349272C1D63A}"/>
              </a:ext>
            </a:extLst>
          </p:cNvPr>
          <p:cNvSpPr>
            <a:spLocks noGrp="1"/>
          </p:cNvSpPr>
          <p:nvPr>
            <p:ph type="body" sz="quarter" idx="29"/>
          </p:nvPr>
        </p:nvSpPr>
        <p:spPr>
          <a:xfrm>
            <a:off x="3474566" y="900501"/>
            <a:ext cx="2229322" cy="11632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ext Placeholder 27">
            <a:extLst>
              <a:ext uri="{FF2B5EF4-FFF2-40B4-BE49-F238E27FC236}">
                <a16:creationId xmlns:a16="http://schemas.microsoft.com/office/drawing/2014/main" id="{0E801D93-97F9-45A4-AA36-8A0F2A226F18}"/>
              </a:ext>
            </a:extLst>
          </p:cNvPr>
          <p:cNvSpPr>
            <a:spLocks noGrp="1"/>
          </p:cNvSpPr>
          <p:nvPr>
            <p:ph type="body" sz="quarter" idx="30"/>
          </p:nvPr>
        </p:nvSpPr>
        <p:spPr>
          <a:xfrm>
            <a:off x="3474566" y="2461844"/>
            <a:ext cx="2229322" cy="1465937"/>
          </a:xfrm>
        </p:spPr>
        <p:txBody>
          <a:bodyPr/>
          <a:lstStyle/>
          <a:p>
            <a:pPr lvl="0"/>
            <a:r>
              <a:rPr lang="en-US" dirty="0"/>
              <a:t>Click to edit Master text styles</a:t>
            </a:r>
          </a:p>
          <a:p>
            <a:pPr lvl="1"/>
            <a:r>
              <a:rPr lang="en-US" dirty="0"/>
              <a:t>Second level</a:t>
            </a:r>
          </a:p>
          <a:p>
            <a:pPr lvl="2"/>
            <a:r>
              <a:rPr lang="en-US" dirty="0"/>
              <a:t>Third level</a:t>
            </a:r>
          </a:p>
        </p:txBody>
      </p:sp>
      <p:sp>
        <p:nvSpPr>
          <p:cNvPr id="30" name="Text Placeholder 29">
            <a:extLst>
              <a:ext uri="{FF2B5EF4-FFF2-40B4-BE49-F238E27FC236}">
                <a16:creationId xmlns:a16="http://schemas.microsoft.com/office/drawing/2014/main" id="{C78BD447-A021-46F6-825D-32A1FC3EECAA}"/>
              </a:ext>
            </a:extLst>
          </p:cNvPr>
          <p:cNvSpPr>
            <a:spLocks noGrp="1"/>
          </p:cNvSpPr>
          <p:nvPr>
            <p:ph type="body" sz="quarter" idx="31"/>
          </p:nvPr>
        </p:nvSpPr>
        <p:spPr>
          <a:xfrm>
            <a:off x="3475038" y="4038600"/>
            <a:ext cx="2228850" cy="692150"/>
          </a:xfrm>
        </p:spPr>
        <p:txBody>
          <a:bodyPr/>
          <a:lstStyle>
            <a:lvl4pPr marL="0" indent="0">
              <a:buNone/>
              <a:defRPr/>
            </a:lvl4pPr>
          </a:lstStyle>
          <a:p>
            <a:pPr lvl="0"/>
            <a:r>
              <a:rPr lang="en-US" dirty="0"/>
              <a:t>Click to edit Master text styles</a:t>
            </a:r>
          </a:p>
          <a:p>
            <a:pPr lvl="1"/>
            <a:r>
              <a:rPr lang="en-US" dirty="0"/>
              <a:t>Second level</a:t>
            </a:r>
          </a:p>
          <a:p>
            <a:pPr lvl="2"/>
            <a:r>
              <a:rPr lang="en-US" dirty="0"/>
              <a:t>Third level</a:t>
            </a:r>
          </a:p>
        </p:txBody>
      </p:sp>
      <p:sp>
        <p:nvSpPr>
          <p:cNvPr id="32" name="Text Placeholder 31">
            <a:extLst>
              <a:ext uri="{FF2B5EF4-FFF2-40B4-BE49-F238E27FC236}">
                <a16:creationId xmlns:a16="http://schemas.microsoft.com/office/drawing/2014/main" id="{815AAF09-04C2-45B7-AB2E-6D2E71EEE918}"/>
              </a:ext>
            </a:extLst>
          </p:cNvPr>
          <p:cNvSpPr>
            <a:spLocks noGrp="1"/>
          </p:cNvSpPr>
          <p:nvPr>
            <p:ph type="body" sz="quarter" idx="32"/>
          </p:nvPr>
        </p:nvSpPr>
        <p:spPr>
          <a:xfrm>
            <a:off x="3475038" y="4957763"/>
            <a:ext cx="2228850" cy="13350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4" name="Text Placeholder 33">
            <a:extLst>
              <a:ext uri="{FF2B5EF4-FFF2-40B4-BE49-F238E27FC236}">
                <a16:creationId xmlns:a16="http://schemas.microsoft.com/office/drawing/2014/main" id="{D8B9CA45-D12A-4D3B-996B-358A33DA1A53}"/>
              </a:ext>
            </a:extLst>
          </p:cNvPr>
          <p:cNvSpPr>
            <a:spLocks noGrp="1"/>
          </p:cNvSpPr>
          <p:nvPr>
            <p:ph type="body" sz="quarter" idx="33"/>
          </p:nvPr>
        </p:nvSpPr>
        <p:spPr>
          <a:xfrm>
            <a:off x="9325875" y="2310893"/>
            <a:ext cx="1335500" cy="778110"/>
          </a:xfrm>
        </p:spPr>
        <p:txBody>
          <a:bodyPr>
            <a:normAutofit/>
          </a:bodyPr>
          <a:lstStyle>
            <a:lvl1pPr marL="0" indent="0">
              <a:lnSpc>
                <a:spcPct val="110000"/>
              </a:lnSpc>
              <a:buNone/>
              <a:defRPr sz="800" b="1"/>
            </a:lvl1pPr>
          </a:lstStyle>
          <a:p>
            <a:pPr lvl="0"/>
            <a:r>
              <a:rPr lang="en-US" dirty="0"/>
              <a:t>Click to edit Master text styles</a:t>
            </a:r>
          </a:p>
        </p:txBody>
      </p:sp>
      <p:sp>
        <p:nvSpPr>
          <p:cNvPr id="36" name="Text Placeholder 35">
            <a:extLst>
              <a:ext uri="{FF2B5EF4-FFF2-40B4-BE49-F238E27FC236}">
                <a16:creationId xmlns:a16="http://schemas.microsoft.com/office/drawing/2014/main" id="{6945461F-9113-4575-82EA-14EF8AFE7F9B}"/>
              </a:ext>
            </a:extLst>
          </p:cNvPr>
          <p:cNvSpPr>
            <a:spLocks noGrp="1"/>
          </p:cNvSpPr>
          <p:nvPr>
            <p:ph type="body" sz="quarter" idx="34"/>
          </p:nvPr>
        </p:nvSpPr>
        <p:spPr>
          <a:xfrm>
            <a:off x="9126538" y="4791075"/>
            <a:ext cx="2505075" cy="1501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37">
            <a:extLst>
              <a:ext uri="{FF2B5EF4-FFF2-40B4-BE49-F238E27FC236}">
                <a16:creationId xmlns:a16="http://schemas.microsoft.com/office/drawing/2014/main" id="{E87F933C-008B-4A7D-A57F-390108B64E6D}"/>
              </a:ext>
            </a:extLst>
          </p:cNvPr>
          <p:cNvSpPr>
            <a:spLocks noGrp="1"/>
          </p:cNvSpPr>
          <p:nvPr>
            <p:ph type="body" sz="quarter" idx="35"/>
          </p:nvPr>
        </p:nvSpPr>
        <p:spPr>
          <a:xfrm>
            <a:off x="5703888" y="892175"/>
            <a:ext cx="3422650" cy="540034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0" name="Text Placeholder 49">
            <a:extLst>
              <a:ext uri="{FF2B5EF4-FFF2-40B4-BE49-F238E27FC236}">
                <a16:creationId xmlns:a16="http://schemas.microsoft.com/office/drawing/2014/main" id="{972FDBCF-FC2D-49FA-9A60-428345C77DB5}"/>
              </a:ext>
            </a:extLst>
          </p:cNvPr>
          <p:cNvSpPr>
            <a:spLocks noGrp="1"/>
          </p:cNvSpPr>
          <p:nvPr>
            <p:ph type="body" sz="quarter" idx="36"/>
          </p:nvPr>
        </p:nvSpPr>
        <p:spPr>
          <a:xfrm>
            <a:off x="9317038" y="3357290"/>
            <a:ext cx="2084387" cy="443186"/>
          </a:xfrm>
        </p:spPr>
        <p:txBody>
          <a:bodyPr/>
          <a:lstStyle>
            <a:lvl1pPr marL="0" indent="0" algn="ctr">
              <a:buNone/>
              <a:defRPr sz="1800"/>
            </a:lvl1pPr>
          </a:lstStyle>
          <a:p>
            <a:pPr lvl="0"/>
            <a:r>
              <a:rPr lang="en-US" dirty="0"/>
              <a:t>Click to edit Master text styles</a:t>
            </a:r>
          </a:p>
        </p:txBody>
      </p:sp>
    </p:spTree>
    <p:extLst>
      <p:ext uri="{BB962C8B-B14F-4D97-AF65-F5344CB8AC3E}">
        <p14:creationId xmlns:p14="http://schemas.microsoft.com/office/powerpoint/2010/main" val="18744449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BD47B7-1A50-427F-91F4-806F5159B7B5}"/>
              </a:ext>
            </a:extLst>
          </p:cNvPr>
          <p:cNvSpPr>
            <a:spLocks noGrp="1"/>
          </p:cNvSpPr>
          <p:nvPr>
            <p:ph type="title"/>
          </p:nvPr>
        </p:nvSpPr>
        <p:spPr>
          <a:xfrm>
            <a:off x="838200" y="365125"/>
            <a:ext cx="10515600" cy="70167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663DB1F-0D08-4DE8-A8C7-733511E54581}"/>
              </a:ext>
            </a:extLst>
          </p:cNvPr>
          <p:cNvSpPr>
            <a:spLocks noGrp="1"/>
          </p:cNvSpPr>
          <p:nvPr>
            <p:ph type="body" idx="1"/>
          </p:nvPr>
        </p:nvSpPr>
        <p:spPr>
          <a:xfrm>
            <a:off x="838200" y="1066800"/>
            <a:ext cx="10515600" cy="51101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F60281C-7BBF-4A86-83B7-09F14116E7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671C41-7FC0-493E-96F2-0168A050B2BE}" type="datetimeFigureOut">
              <a:rPr lang="en-US" smtClean="0"/>
              <a:t>6/28/2021</a:t>
            </a:fld>
            <a:endParaRPr lang="en-US"/>
          </a:p>
        </p:txBody>
      </p:sp>
      <p:sp>
        <p:nvSpPr>
          <p:cNvPr id="5" name="Footer Placeholder 4">
            <a:extLst>
              <a:ext uri="{FF2B5EF4-FFF2-40B4-BE49-F238E27FC236}">
                <a16:creationId xmlns:a16="http://schemas.microsoft.com/office/drawing/2014/main" id="{A9DEDF3A-36F9-4749-9950-BB2C7A6998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9E90CF4-43BD-4330-A03F-51AF390CFC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15551-42B2-4CC6-A03D-6EB96ADC84AA}" type="slidenum">
              <a:rPr lang="en-US" smtClean="0"/>
              <a:t>‹#›</a:t>
            </a:fld>
            <a:endParaRPr lang="en-US"/>
          </a:p>
        </p:txBody>
      </p:sp>
    </p:spTree>
    <p:extLst>
      <p:ext uri="{BB962C8B-B14F-4D97-AF65-F5344CB8AC3E}">
        <p14:creationId xmlns:p14="http://schemas.microsoft.com/office/powerpoint/2010/main" val="18078192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144000" indent="-144000" algn="l" defTabSz="914400" rtl="0" eaLnBrk="1" latinLnBrk="0" hangingPunct="1">
        <a:lnSpc>
          <a:spcPct val="90000"/>
        </a:lnSpc>
        <a:spcBef>
          <a:spcPts val="0"/>
        </a:spcBef>
        <a:buFont typeface="Arial" panose="020B0604020202020204" pitchFamily="34" charset="0"/>
        <a:buChar char="•"/>
        <a:defRPr sz="2000" kern="1200">
          <a:solidFill>
            <a:schemeClr val="tx1"/>
          </a:solidFill>
          <a:latin typeface="+mn-lt"/>
          <a:ea typeface="+mn-ea"/>
          <a:cs typeface="+mn-cs"/>
        </a:defRPr>
      </a:lvl1pPr>
      <a:lvl2pPr marL="0" indent="-144000" algn="l" defTabSz="914400" rtl="0" eaLnBrk="1" latinLnBrk="0" hangingPunct="1">
        <a:lnSpc>
          <a:spcPct val="90000"/>
        </a:lnSpc>
        <a:spcBef>
          <a:spcPts val="0"/>
        </a:spcBef>
        <a:buFont typeface="Arial" panose="020B0604020202020204" pitchFamily="34" charset="0"/>
        <a:buChar char="•"/>
        <a:defRPr sz="1800" kern="1200">
          <a:solidFill>
            <a:schemeClr val="tx1"/>
          </a:solidFill>
          <a:latin typeface="+mn-lt"/>
          <a:ea typeface="+mn-ea"/>
          <a:cs typeface="+mn-cs"/>
        </a:defRPr>
      </a:lvl2pPr>
      <a:lvl3pPr marL="0" indent="-144000" algn="l" defTabSz="914400" rtl="0" eaLnBrk="1" latinLnBrk="0" hangingPunct="1">
        <a:lnSpc>
          <a:spcPct val="90000"/>
        </a:lnSpc>
        <a:spcBef>
          <a:spcPts val="0"/>
        </a:spcBef>
        <a:buFont typeface="Arial" panose="020B0604020202020204" pitchFamily="34" charset="0"/>
        <a:buChar char="•"/>
        <a:defRPr sz="1600" kern="1200">
          <a:solidFill>
            <a:schemeClr val="tx1"/>
          </a:solidFill>
          <a:latin typeface="+mn-lt"/>
          <a:ea typeface="+mn-ea"/>
          <a:cs typeface="+mn-cs"/>
        </a:defRPr>
      </a:lvl3pPr>
      <a:lvl4pPr marL="0" indent="-144000" algn="l" defTabSz="914400" rtl="0" eaLnBrk="1" latinLnBrk="0" hangingPunct="1">
        <a:lnSpc>
          <a:spcPct val="90000"/>
        </a:lnSpc>
        <a:spcBef>
          <a:spcPts val="0"/>
        </a:spcBef>
        <a:buFont typeface="Arial" panose="020B0604020202020204" pitchFamily="34" charset="0"/>
        <a:buChar char="•"/>
        <a:defRPr sz="1200" kern="1200">
          <a:solidFill>
            <a:schemeClr val="tx1"/>
          </a:solidFill>
          <a:latin typeface="+mn-lt"/>
          <a:ea typeface="+mn-ea"/>
          <a:cs typeface="+mn-cs"/>
        </a:defRPr>
      </a:lvl4pPr>
      <a:lvl5pPr marL="0" indent="-144000" algn="l" defTabSz="914400" rtl="0" eaLnBrk="1" latinLnBrk="0" hangingPunct="1">
        <a:lnSpc>
          <a:spcPct val="90000"/>
        </a:lnSpc>
        <a:spcBef>
          <a:spcPts val="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BD47B7-1A50-427F-91F4-806F5159B7B5}"/>
              </a:ext>
            </a:extLst>
          </p:cNvPr>
          <p:cNvSpPr>
            <a:spLocks noGrp="1"/>
          </p:cNvSpPr>
          <p:nvPr>
            <p:ph type="title"/>
          </p:nvPr>
        </p:nvSpPr>
        <p:spPr>
          <a:xfrm>
            <a:off x="167640" y="136525"/>
            <a:ext cx="11892280" cy="701675"/>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7663DB1F-0D08-4DE8-A8C7-733511E54581}"/>
              </a:ext>
            </a:extLst>
          </p:cNvPr>
          <p:cNvSpPr>
            <a:spLocks noGrp="1"/>
          </p:cNvSpPr>
          <p:nvPr>
            <p:ph type="body" idx="1"/>
          </p:nvPr>
        </p:nvSpPr>
        <p:spPr>
          <a:xfrm>
            <a:off x="167640" y="1066800"/>
            <a:ext cx="11892280" cy="51101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F60281C-7BBF-4A86-83B7-09F14116E7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671C41-7FC0-493E-96F2-0168A050B2BE}" type="datetimeFigureOut">
              <a:rPr lang="en-US" smtClean="0"/>
              <a:t>6/28/2021</a:t>
            </a:fld>
            <a:endParaRPr lang="en-US"/>
          </a:p>
        </p:txBody>
      </p:sp>
      <p:sp>
        <p:nvSpPr>
          <p:cNvPr id="5" name="Footer Placeholder 4">
            <a:extLst>
              <a:ext uri="{FF2B5EF4-FFF2-40B4-BE49-F238E27FC236}">
                <a16:creationId xmlns:a16="http://schemas.microsoft.com/office/drawing/2014/main" id="{A9DEDF3A-36F9-4749-9950-BB2C7A6998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9E90CF4-43BD-4330-A03F-51AF390CFC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15551-42B2-4CC6-A03D-6EB96ADC84AA}" type="slidenum">
              <a:rPr lang="en-US" smtClean="0"/>
              <a:t>‹#›</a:t>
            </a:fld>
            <a:endParaRPr lang="en-US"/>
          </a:p>
        </p:txBody>
      </p:sp>
    </p:spTree>
    <p:extLst>
      <p:ext uri="{BB962C8B-B14F-4D97-AF65-F5344CB8AC3E}">
        <p14:creationId xmlns:p14="http://schemas.microsoft.com/office/powerpoint/2010/main" val="1893515829"/>
      </p:ext>
    </p:extLst>
  </p:cSld>
  <p:clrMap bg1="lt1" tx1="dk1" bg2="lt2" tx2="dk2" accent1="accent1" accent2="accent2" accent3="accent3" accent4="accent4" accent5="accent5" accent6="accent6" hlink="hlink" folHlink="folHlink"/>
  <p:sldLayoutIdLst>
    <p:sldLayoutId id="2147483667" r:id="rId1"/>
    <p:sldLayoutId id="2147483669" r:id="rId2"/>
  </p:sldLayoutIdLst>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88900" indent="-88900" algn="l" defTabSz="914400" rtl="0" eaLnBrk="1" latinLnBrk="0" hangingPunct="1">
        <a:lnSpc>
          <a:spcPct val="90000"/>
        </a:lnSpc>
        <a:spcBef>
          <a:spcPts val="0"/>
        </a:spcBef>
        <a:buFont typeface="Arial" panose="020B0604020202020204" pitchFamily="34" charset="0"/>
        <a:buChar char="•"/>
        <a:defRPr sz="1400" kern="1200">
          <a:solidFill>
            <a:schemeClr val="tx1"/>
          </a:solidFill>
          <a:latin typeface="+mn-lt"/>
          <a:ea typeface="+mn-ea"/>
          <a:cs typeface="+mn-cs"/>
        </a:defRPr>
      </a:lvl1pPr>
      <a:lvl2pPr marL="88900" indent="-88900" algn="l" defTabSz="914400" rtl="0" eaLnBrk="1" latinLnBrk="0" hangingPunct="1">
        <a:lnSpc>
          <a:spcPct val="90000"/>
        </a:lnSpc>
        <a:spcBef>
          <a:spcPts val="0"/>
        </a:spcBef>
        <a:buFont typeface="Arial" panose="020B0604020202020204" pitchFamily="34" charset="0"/>
        <a:buChar char="•"/>
        <a:defRPr sz="1200" kern="1200">
          <a:solidFill>
            <a:schemeClr val="tx1"/>
          </a:solidFill>
          <a:latin typeface="+mn-lt"/>
          <a:ea typeface="+mn-ea"/>
          <a:cs typeface="+mn-cs"/>
        </a:defRPr>
      </a:lvl2pPr>
      <a:lvl3pPr marL="88900" indent="-88900" algn="l" defTabSz="914400" rtl="0" eaLnBrk="1" latinLnBrk="0" hangingPunct="1">
        <a:lnSpc>
          <a:spcPct val="90000"/>
        </a:lnSpc>
        <a:spcBef>
          <a:spcPts val="0"/>
        </a:spcBef>
        <a:buFont typeface="Arial" panose="020B0604020202020204" pitchFamily="34" charset="0"/>
        <a:buChar char="•"/>
        <a:defRPr sz="1100" kern="1200">
          <a:solidFill>
            <a:schemeClr val="tx1"/>
          </a:solidFill>
          <a:latin typeface="+mn-lt"/>
          <a:ea typeface="+mn-ea"/>
          <a:cs typeface="+mn-cs"/>
        </a:defRPr>
      </a:lvl3pPr>
      <a:lvl4pPr marL="88900" indent="-88900" algn="l" defTabSz="914400" rtl="0" eaLnBrk="1" latinLnBrk="0" hangingPunct="1">
        <a:lnSpc>
          <a:spcPct val="90000"/>
        </a:lnSpc>
        <a:spcBef>
          <a:spcPts val="0"/>
        </a:spcBef>
        <a:buFont typeface="Arial" panose="020B0604020202020204" pitchFamily="34" charset="0"/>
        <a:buChar char="•"/>
        <a:defRPr sz="1000" kern="1200">
          <a:solidFill>
            <a:schemeClr val="tx1"/>
          </a:solidFill>
          <a:latin typeface="+mn-lt"/>
          <a:ea typeface="+mn-ea"/>
          <a:cs typeface="+mn-cs"/>
        </a:defRPr>
      </a:lvl4pPr>
      <a:lvl5pPr marL="88900" indent="-88900" algn="l" defTabSz="914400" rtl="0" eaLnBrk="1" latinLnBrk="0" hangingPunct="1">
        <a:lnSpc>
          <a:spcPct val="90000"/>
        </a:lnSpc>
        <a:spcBef>
          <a:spcPts val="0"/>
        </a:spcBef>
        <a:buFont typeface="Arial" panose="020B0604020202020204" pitchFamily="34" charset="0"/>
        <a:buChar char="•"/>
        <a:defRPr sz="9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hyperlink" Target="http://www2.iag.biz/l/464/2019-05-13/48wrd8" TargetMode="External"/><Relationship Id="rId7" Type="http://schemas.openxmlformats.org/officeDocument/2006/relationships/hyperlink" Target="https://www.iag.biz/resources/by-type/templates/" TargetMode="External"/><Relationship Id="rId2" Type="http://schemas.openxmlformats.org/officeDocument/2006/relationships/hyperlink" Target="https://www.linkedin.com/company/iag-consulting" TargetMode="External"/><Relationship Id="rId1" Type="http://schemas.openxmlformats.org/officeDocument/2006/relationships/slideLayout" Target="../slideLayouts/slideLayout3.xml"/><Relationship Id="rId6" Type="http://schemas.openxmlformats.org/officeDocument/2006/relationships/hyperlink" Target="http://www.iag.biz/canvas-templates" TargetMode="External"/><Relationship Id="rId5" Type="http://schemas.openxmlformats.org/officeDocument/2006/relationships/hyperlink" Target="https://www.iag.biz/product/agile-business-analysis/" TargetMode="External"/><Relationship Id="rId4" Type="http://schemas.openxmlformats.org/officeDocument/2006/relationships/hyperlink" Target="https://www.iag.biz/product/business-analyst-boot-camp-cours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35555856-9970-4BC3-9AA9-6A917F53AF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421721"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7F487851-BFAF-46D8-A1ED-50CAD6E46F5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6652C8D-DE6F-4715-9C23-07EA647A0466}"/>
              </a:ext>
            </a:extLst>
          </p:cNvPr>
          <p:cNvSpPr>
            <a:spLocks noGrp="1"/>
          </p:cNvSpPr>
          <p:nvPr>
            <p:ph type="ctrTitle"/>
          </p:nvPr>
        </p:nvSpPr>
        <p:spPr>
          <a:xfrm>
            <a:off x="6571916" y="3204732"/>
            <a:ext cx="4805996" cy="1362933"/>
          </a:xfrm>
        </p:spPr>
        <p:txBody>
          <a:bodyPr anchor="t">
            <a:noAutofit/>
          </a:bodyPr>
          <a:lstStyle/>
          <a:p>
            <a:pPr algn="l">
              <a:lnSpc>
                <a:spcPct val="50000"/>
              </a:lnSpc>
            </a:pPr>
            <a:r>
              <a:rPr lang="en-CA" sz="7200" dirty="0">
                <a:solidFill>
                  <a:srgbClr val="002060"/>
                </a:solidFill>
                <a:latin typeface="Aldhabi" panose="020B0604020202020204" pitchFamily="2" charset="-78"/>
                <a:cs typeface="Aldhabi" panose="020B0604020202020204" pitchFamily="2" charset="-78"/>
              </a:rPr>
              <a:t>IAG DISCOVERY CANVASES™ </a:t>
            </a:r>
            <a:endParaRPr lang="en-US" sz="7200" dirty="0">
              <a:solidFill>
                <a:srgbClr val="002060"/>
              </a:solidFill>
              <a:latin typeface="Aldhabi" panose="020B0604020202020204" pitchFamily="2" charset="-78"/>
              <a:cs typeface="Aldhabi" panose="020B0604020202020204" pitchFamily="2" charset="-78"/>
            </a:endParaRPr>
          </a:p>
        </p:txBody>
      </p:sp>
      <p:sp>
        <p:nvSpPr>
          <p:cNvPr id="16" name="Freeform 50">
            <a:extLst>
              <a:ext uri="{FF2B5EF4-FFF2-40B4-BE49-F238E27FC236}">
                <a16:creationId xmlns:a16="http://schemas.microsoft.com/office/drawing/2014/main" id="{13722DD7-BA73-4776-93A3-94491FEF72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1159"/>
            <a:ext cx="5464879" cy="6276841"/>
          </a:xfrm>
          <a:custGeom>
            <a:avLst/>
            <a:gdLst>
              <a:gd name="connsiteX0" fmla="*/ 3299930 w 5464879"/>
              <a:gd name="connsiteY0" fmla="*/ 0 h 6276841"/>
              <a:gd name="connsiteX1" fmla="*/ 5398992 w 5464879"/>
              <a:gd name="connsiteY1" fmla="*/ 753544 h 6276841"/>
              <a:gd name="connsiteX2" fmla="*/ 5464879 w 5464879"/>
              <a:gd name="connsiteY2" fmla="*/ 813426 h 6276841"/>
              <a:gd name="connsiteX3" fmla="*/ 5464879 w 5464879"/>
              <a:gd name="connsiteY3" fmla="*/ 5786434 h 6276841"/>
              <a:gd name="connsiteX4" fmla="*/ 5398992 w 5464879"/>
              <a:gd name="connsiteY4" fmla="*/ 5846317 h 6276841"/>
              <a:gd name="connsiteX5" fmla="*/ 4872873 w 5464879"/>
              <a:gd name="connsiteY5" fmla="*/ 6201577 h 6276841"/>
              <a:gd name="connsiteX6" fmla="*/ 4716632 w 5464879"/>
              <a:gd name="connsiteY6" fmla="*/ 6276841 h 6276841"/>
              <a:gd name="connsiteX7" fmla="*/ 1883227 w 5464879"/>
              <a:gd name="connsiteY7" fmla="*/ 6276841 h 6276841"/>
              <a:gd name="connsiteX8" fmla="*/ 1726987 w 5464879"/>
              <a:gd name="connsiteY8" fmla="*/ 6201577 h 6276841"/>
              <a:gd name="connsiteX9" fmla="*/ 0 w 5464879"/>
              <a:gd name="connsiteY9" fmla="*/ 3299930 h 6276841"/>
              <a:gd name="connsiteX10" fmla="*/ 3299930 w 5464879"/>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64879" h="6276841">
                <a:moveTo>
                  <a:pt x="3299930" y="0"/>
                </a:moveTo>
                <a:cubicBezTo>
                  <a:pt x="4097274" y="0"/>
                  <a:pt x="4828569" y="282789"/>
                  <a:pt x="5398992" y="753544"/>
                </a:cubicBezTo>
                <a:lnTo>
                  <a:pt x="5464879" y="813426"/>
                </a:lnTo>
                <a:lnTo>
                  <a:pt x="5464879" y="5786434"/>
                </a:lnTo>
                <a:lnTo>
                  <a:pt x="5398992" y="5846317"/>
                </a:lnTo>
                <a:cubicBezTo>
                  <a:pt x="5236014" y="5980818"/>
                  <a:pt x="5059904" y="6099975"/>
                  <a:pt x="4872873" y="6201577"/>
                </a:cubicBezTo>
                <a:lnTo>
                  <a:pt x="4716632" y="6276841"/>
                </a:lnTo>
                <a:lnTo>
                  <a:pt x="1883227" y="6276841"/>
                </a:lnTo>
                <a:lnTo>
                  <a:pt x="1726987" y="6201577"/>
                </a:lnTo>
                <a:cubicBezTo>
                  <a:pt x="698316" y="5642769"/>
                  <a:pt x="0" y="4552900"/>
                  <a:pt x="0" y="3299930"/>
                </a:cubicBezTo>
                <a:cubicBezTo>
                  <a:pt x="0" y="1477429"/>
                  <a:pt x="1477429" y="0"/>
                  <a:pt x="3299930"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Picture 6" descr="A picture containing drawing&#10;&#10;Description automatically generated">
            <a:extLst>
              <a:ext uri="{FF2B5EF4-FFF2-40B4-BE49-F238E27FC236}">
                <a16:creationId xmlns:a16="http://schemas.microsoft.com/office/drawing/2014/main" id="{6E926A3C-B7D5-4FD1-BD9C-E0070DE2BA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470" y="3094088"/>
            <a:ext cx="4141760" cy="1584223"/>
          </a:xfrm>
          <a:custGeom>
            <a:avLst/>
            <a:gdLst/>
            <a:ahLst/>
            <a:cxnLst/>
            <a:rect l="l" t="t" r="r" b="b"/>
            <a:pathLst>
              <a:path w="4141760" h="4377846">
                <a:moveTo>
                  <a:pt x="0" y="0"/>
                </a:moveTo>
                <a:lnTo>
                  <a:pt x="4141760" y="0"/>
                </a:lnTo>
                <a:lnTo>
                  <a:pt x="4141760" y="4377846"/>
                </a:lnTo>
                <a:lnTo>
                  <a:pt x="0" y="4377846"/>
                </a:lnTo>
                <a:close/>
              </a:path>
            </a:pathLst>
          </a:custGeom>
        </p:spPr>
      </p:pic>
      <p:sp>
        <p:nvSpPr>
          <p:cNvPr id="3" name="TextBox 2">
            <a:extLst>
              <a:ext uri="{FF2B5EF4-FFF2-40B4-BE49-F238E27FC236}">
                <a16:creationId xmlns:a16="http://schemas.microsoft.com/office/drawing/2014/main" id="{8A9EBD3D-B37A-4D70-8422-113D4F4AD6E1}"/>
              </a:ext>
            </a:extLst>
          </p:cNvPr>
          <p:cNvSpPr txBox="1"/>
          <p:nvPr/>
        </p:nvSpPr>
        <p:spPr>
          <a:xfrm>
            <a:off x="6571916" y="4567665"/>
            <a:ext cx="4875374" cy="584775"/>
          </a:xfrm>
          <a:prstGeom prst="rect">
            <a:avLst/>
          </a:prstGeom>
          <a:noFill/>
        </p:spPr>
        <p:txBody>
          <a:bodyPr wrap="none" rtlCol="0">
            <a:spAutoFit/>
          </a:bodyPr>
          <a:lstStyle/>
          <a:p>
            <a:r>
              <a:rPr lang="en-CA" sz="3200" dirty="0">
                <a:solidFill>
                  <a:srgbClr val="002060"/>
                </a:solidFill>
              </a:rPr>
              <a:t>User Story Discovery Canvas</a:t>
            </a:r>
            <a:endParaRPr lang="en-US" sz="3200" dirty="0">
              <a:solidFill>
                <a:srgbClr val="002060"/>
              </a:solidFill>
            </a:endParaRPr>
          </a:p>
        </p:txBody>
      </p:sp>
    </p:spTree>
    <p:extLst>
      <p:ext uri="{BB962C8B-B14F-4D97-AF65-F5344CB8AC3E}">
        <p14:creationId xmlns:p14="http://schemas.microsoft.com/office/powerpoint/2010/main" val="24284729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itle 36">
            <a:extLst>
              <a:ext uri="{FF2B5EF4-FFF2-40B4-BE49-F238E27FC236}">
                <a16:creationId xmlns:a16="http://schemas.microsoft.com/office/drawing/2014/main" id="{826D4C24-2CED-46D8-A577-D21BB817380A}"/>
              </a:ext>
            </a:extLst>
          </p:cNvPr>
          <p:cNvSpPr>
            <a:spLocks noGrp="1"/>
          </p:cNvSpPr>
          <p:nvPr>
            <p:ph type="title"/>
          </p:nvPr>
        </p:nvSpPr>
        <p:spPr/>
        <p:txBody>
          <a:bodyPr/>
          <a:lstStyle/>
          <a:p>
            <a:endParaRPr lang="en-US"/>
          </a:p>
        </p:txBody>
      </p:sp>
      <p:sp>
        <p:nvSpPr>
          <p:cNvPr id="38" name="Content Placeholder 37">
            <a:extLst>
              <a:ext uri="{FF2B5EF4-FFF2-40B4-BE49-F238E27FC236}">
                <a16:creationId xmlns:a16="http://schemas.microsoft.com/office/drawing/2014/main" id="{85F89DEF-14A7-4C83-9216-6AACD706AF1F}"/>
              </a:ext>
            </a:extLst>
          </p:cNvPr>
          <p:cNvSpPr>
            <a:spLocks noGrp="1"/>
          </p:cNvSpPr>
          <p:nvPr>
            <p:ph sz="quarter" idx="19"/>
          </p:nvPr>
        </p:nvSpPr>
        <p:spPr/>
        <p:txBody>
          <a:bodyPr/>
          <a:lstStyle/>
          <a:p>
            <a:endParaRPr lang="en-US"/>
          </a:p>
        </p:txBody>
      </p:sp>
      <p:sp>
        <p:nvSpPr>
          <p:cNvPr id="39" name="Content Placeholder 38">
            <a:extLst>
              <a:ext uri="{FF2B5EF4-FFF2-40B4-BE49-F238E27FC236}">
                <a16:creationId xmlns:a16="http://schemas.microsoft.com/office/drawing/2014/main" id="{583081AE-0DD6-4020-A9F6-9A6FEF37C5CD}"/>
              </a:ext>
            </a:extLst>
          </p:cNvPr>
          <p:cNvSpPr>
            <a:spLocks noGrp="1"/>
          </p:cNvSpPr>
          <p:nvPr>
            <p:ph sz="quarter" idx="20"/>
          </p:nvPr>
        </p:nvSpPr>
        <p:spPr/>
        <p:txBody>
          <a:bodyPr/>
          <a:lstStyle/>
          <a:p>
            <a:endParaRPr lang="en-US"/>
          </a:p>
        </p:txBody>
      </p:sp>
      <p:sp>
        <p:nvSpPr>
          <p:cNvPr id="40" name="Content Placeholder 39">
            <a:extLst>
              <a:ext uri="{FF2B5EF4-FFF2-40B4-BE49-F238E27FC236}">
                <a16:creationId xmlns:a16="http://schemas.microsoft.com/office/drawing/2014/main" id="{660643F5-E258-4327-BBAB-35547C5C0F82}"/>
              </a:ext>
            </a:extLst>
          </p:cNvPr>
          <p:cNvSpPr>
            <a:spLocks noGrp="1"/>
          </p:cNvSpPr>
          <p:nvPr>
            <p:ph sz="quarter" idx="21"/>
          </p:nvPr>
        </p:nvSpPr>
        <p:spPr/>
        <p:txBody>
          <a:bodyPr/>
          <a:lstStyle/>
          <a:p>
            <a:endParaRPr lang="en-US"/>
          </a:p>
        </p:txBody>
      </p:sp>
      <p:sp>
        <p:nvSpPr>
          <p:cNvPr id="41" name="Text Placeholder 40">
            <a:extLst>
              <a:ext uri="{FF2B5EF4-FFF2-40B4-BE49-F238E27FC236}">
                <a16:creationId xmlns:a16="http://schemas.microsoft.com/office/drawing/2014/main" id="{605CD4D9-6239-4643-B053-96744A5BCD6C}"/>
              </a:ext>
            </a:extLst>
          </p:cNvPr>
          <p:cNvSpPr>
            <a:spLocks noGrp="1"/>
          </p:cNvSpPr>
          <p:nvPr>
            <p:ph type="body" sz="quarter" idx="23"/>
          </p:nvPr>
        </p:nvSpPr>
        <p:spPr/>
        <p:txBody>
          <a:bodyPr/>
          <a:lstStyle/>
          <a:p>
            <a:endParaRPr lang="en-US"/>
          </a:p>
        </p:txBody>
      </p:sp>
      <p:sp>
        <p:nvSpPr>
          <p:cNvPr id="42" name="Text Placeholder 41">
            <a:extLst>
              <a:ext uri="{FF2B5EF4-FFF2-40B4-BE49-F238E27FC236}">
                <a16:creationId xmlns:a16="http://schemas.microsoft.com/office/drawing/2014/main" id="{4E0381FF-5583-4642-BBFD-95BA6E67A938}"/>
              </a:ext>
            </a:extLst>
          </p:cNvPr>
          <p:cNvSpPr>
            <a:spLocks noGrp="1"/>
          </p:cNvSpPr>
          <p:nvPr>
            <p:ph type="body" sz="quarter" idx="25"/>
          </p:nvPr>
        </p:nvSpPr>
        <p:spPr/>
        <p:txBody>
          <a:bodyPr/>
          <a:lstStyle/>
          <a:p>
            <a:endParaRPr lang="en-US"/>
          </a:p>
        </p:txBody>
      </p:sp>
      <p:sp>
        <p:nvSpPr>
          <p:cNvPr id="43" name="Text Placeholder 42">
            <a:extLst>
              <a:ext uri="{FF2B5EF4-FFF2-40B4-BE49-F238E27FC236}">
                <a16:creationId xmlns:a16="http://schemas.microsoft.com/office/drawing/2014/main" id="{BFA1317D-CBD2-44E1-8F31-384622002DF5}"/>
              </a:ext>
            </a:extLst>
          </p:cNvPr>
          <p:cNvSpPr>
            <a:spLocks noGrp="1"/>
          </p:cNvSpPr>
          <p:nvPr>
            <p:ph type="body" sz="quarter" idx="26"/>
          </p:nvPr>
        </p:nvSpPr>
        <p:spPr/>
        <p:txBody>
          <a:bodyPr/>
          <a:lstStyle/>
          <a:p>
            <a:endParaRPr lang="en-US"/>
          </a:p>
        </p:txBody>
      </p:sp>
      <p:sp>
        <p:nvSpPr>
          <p:cNvPr id="44" name="Text Placeholder 43">
            <a:extLst>
              <a:ext uri="{FF2B5EF4-FFF2-40B4-BE49-F238E27FC236}">
                <a16:creationId xmlns:a16="http://schemas.microsoft.com/office/drawing/2014/main" id="{421603A1-0489-462B-AC62-03B8F5DF39C2}"/>
              </a:ext>
            </a:extLst>
          </p:cNvPr>
          <p:cNvSpPr>
            <a:spLocks noGrp="1"/>
          </p:cNvSpPr>
          <p:nvPr>
            <p:ph type="body" sz="quarter" idx="27"/>
          </p:nvPr>
        </p:nvSpPr>
        <p:spPr/>
        <p:txBody>
          <a:bodyPr/>
          <a:lstStyle/>
          <a:p>
            <a:endParaRPr lang="en-US"/>
          </a:p>
        </p:txBody>
      </p:sp>
      <p:sp>
        <p:nvSpPr>
          <p:cNvPr id="45" name="Text Placeholder 44">
            <a:extLst>
              <a:ext uri="{FF2B5EF4-FFF2-40B4-BE49-F238E27FC236}">
                <a16:creationId xmlns:a16="http://schemas.microsoft.com/office/drawing/2014/main" id="{45901720-3226-4B7C-A970-8FC1D68788D5}"/>
              </a:ext>
            </a:extLst>
          </p:cNvPr>
          <p:cNvSpPr>
            <a:spLocks noGrp="1"/>
          </p:cNvSpPr>
          <p:nvPr>
            <p:ph type="body" sz="quarter" idx="28"/>
          </p:nvPr>
        </p:nvSpPr>
        <p:spPr/>
        <p:txBody>
          <a:bodyPr/>
          <a:lstStyle/>
          <a:p>
            <a:endParaRPr lang="en-US"/>
          </a:p>
        </p:txBody>
      </p:sp>
      <p:sp>
        <p:nvSpPr>
          <p:cNvPr id="46" name="Text Placeholder 45">
            <a:extLst>
              <a:ext uri="{FF2B5EF4-FFF2-40B4-BE49-F238E27FC236}">
                <a16:creationId xmlns:a16="http://schemas.microsoft.com/office/drawing/2014/main" id="{0663A864-34F5-4E67-8E4C-E6259E6C6B04}"/>
              </a:ext>
            </a:extLst>
          </p:cNvPr>
          <p:cNvSpPr>
            <a:spLocks noGrp="1"/>
          </p:cNvSpPr>
          <p:nvPr>
            <p:ph type="body" sz="quarter" idx="29"/>
          </p:nvPr>
        </p:nvSpPr>
        <p:spPr/>
        <p:txBody>
          <a:bodyPr/>
          <a:lstStyle/>
          <a:p>
            <a:endParaRPr lang="en-US"/>
          </a:p>
        </p:txBody>
      </p:sp>
      <p:sp>
        <p:nvSpPr>
          <p:cNvPr id="47" name="Text Placeholder 46">
            <a:extLst>
              <a:ext uri="{FF2B5EF4-FFF2-40B4-BE49-F238E27FC236}">
                <a16:creationId xmlns:a16="http://schemas.microsoft.com/office/drawing/2014/main" id="{32CE7FFB-1EEF-4FE1-8272-3E447FE3C001}"/>
              </a:ext>
            </a:extLst>
          </p:cNvPr>
          <p:cNvSpPr>
            <a:spLocks noGrp="1"/>
          </p:cNvSpPr>
          <p:nvPr>
            <p:ph type="body" sz="quarter" idx="30"/>
          </p:nvPr>
        </p:nvSpPr>
        <p:spPr/>
        <p:txBody>
          <a:bodyPr/>
          <a:lstStyle/>
          <a:p>
            <a:endParaRPr lang="en-US"/>
          </a:p>
        </p:txBody>
      </p:sp>
      <p:sp>
        <p:nvSpPr>
          <p:cNvPr id="48" name="Text Placeholder 47">
            <a:extLst>
              <a:ext uri="{FF2B5EF4-FFF2-40B4-BE49-F238E27FC236}">
                <a16:creationId xmlns:a16="http://schemas.microsoft.com/office/drawing/2014/main" id="{D382A305-0269-4E0D-A4E5-8DB121DF3418}"/>
              </a:ext>
            </a:extLst>
          </p:cNvPr>
          <p:cNvSpPr>
            <a:spLocks noGrp="1"/>
          </p:cNvSpPr>
          <p:nvPr>
            <p:ph type="body" sz="quarter" idx="31"/>
          </p:nvPr>
        </p:nvSpPr>
        <p:spPr/>
        <p:txBody>
          <a:bodyPr/>
          <a:lstStyle/>
          <a:p>
            <a:endParaRPr lang="en-US"/>
          </a:p>
        </p:txBody>
      </p:sp>
      <p:sp>
        <p:nvSpPr>
          <p:cNvPr id="49" name="Text Placeholder 48">
            <a:extLst>
              <a:ext uri="{FF2B5EF4-FFF2-40B4-BE49-F238E27FC236}">
                <a16:creationId xmlns:a16="http://schemas.microsoft.com/office/drawing/2014/main" id="{5FFE0757-1D91-4C61-BBD0-F95F68334A11}"/>
              </a:ext>
            </a:extLst>
          </p:cNvPr>
          <p:cNvSpPr>
            <a:spLocks noGrp="1"/>
          </p:cNvSpPr>
          <p:nvPr>
            <p:ph type="body" sz="quarter" idx="32"/>
          </p:nvPr>
        </p:nvSpPr>
        <p:spPr/>
        <p:txBody>
          <a:bodyPr/>
          <a:lstStyle/>
          <a:p>
            <a:endParaRPr lang="en-US"/>
          </a:p>
        </p:txBody>
      </p:sp>
      <p:sp>
        <p:nvSpPr>
          <p:cNvPr id="15" name="Text Placeholder 14">
            <a:extLst>
              <a:ext uri="{FF2B5EF4-FFF2-40B4-BE49-F238E27FC236}">
                <a16:creationId xmlns:a16="http://schemas.microsoft.com/office/drawing/2014/main" id="{BB2C8C9B-16F2-4988-AB3E-3CEC3B1ECFC0}"/>
              </a:ext>
            </a:extLst>
          </p:cNvPr>
          <p:cNvSpPr>
            <a:spLocks noGrp="1"/>
          </p:cNvSpPr>
          <p:nvPr>
            <p:ph type="body" sz="quarter" idx="33"/>
          </p:nvPr>
        </p:nvSpPr>
        <p:spPr>
          <a:xfrm>
            <a:off x="9325875" y="2310893"/>
            <a:ext cx="1335500" cy="778110"/>
          </a:xfrm>
        </p:spPr>
        <p:txBody>
          <a:bodyPr/>
          <a:lstStyle/>
          <a:p>
            <a:endParaRPr lang="en-CA" dirty="0"/>
          </a:p>
          <a:p>
            <a:endParaRPr lang="en-US" dirty="0"/>
          </a:p>
        </p:txBody>
      </p:sp>
      <p:sp>
        <p:nvSpPr>
          <p:cNvPr id="50" name="Text Placeholder 49">
            <a:extLst>
              <a:ext uri="{FF2B5EF4-FFF2-40B4-BE49-F238E27FC236}">
                <a16:creationId xmlns:a16="http://schemas.microsoft.com/office/drawing/2014/main" id="{D5E35253-122D-4836-90D0-776E95FC5304}"/>
              </a:ext>
            </a:extLst>
          </p:cNvPr>
          <p:cNvSpPr>
            <a:spLocks noGrp="1"/>
          </p:cNvSpPr>
          <p:nvPr>
            <p:ph type="body" sz="quarter" idx="34"/>
          </p:nvPr>
        </p:nvSpPr>
        <p:spPr/>
        <p:txBody>
          <a:bodyPr/>
          <a:lstStyle/>
          <a:p>
            <a:endParaRPr lang="en-US"/>
          </a:p>
        </p:txBody>
      </p:sp>
      <p:sp>
        <p:nvSpPr>
          <p:cNvPr id="51" name="Text Placeholder 50">
            <a:extLst>
              <a:ext uri="{FF2B5EF4-FFF2-40B4-BE49-F238E27FC236}">
                <a16:creationId xmlns:a16="http://schemas.microsoft.com/office/drawing/2014/main" id="{E69F78C8-3EAF-4FCB-B0F0-626339AA1C28}"/>
              </a:ext>
            </a:extLst>
          </p:cNvPr>
          <p:cNvSpPr>
            <a:spLocks noGrp="1"/>
          </p:cNvSpPr>
          <p:nvPr>
            <p:ph type="body" sz="quarter" idx="35"/>
          </p:nvPr>
        </p:nvSpPr>
        <p:spPr/>
        <p:txBody>
          <a:bodyPr/>
          <a:lstStyle/>
          <a:p>
            <a:endParaRPr lang="en-US"/>
          </a:p>
        </p:txBody>
      </p:sp>
      <p:sp>
        <p:nvSpPr>
          <p:cNvPr id="52" name="Text Placeholder 51">
            <a:extLst>
              <a:ext uri="{FF2B5EF4-FFF2-40B4-BE49-F238E27FC236}">
                <a16:creationId xmlns:a16="http://schemas.microsoft.com/office/drawing/2014/main" id="{7A1AE735-FFFC-44DC-B1BC-D6C20AB9DDAF}"/>
              </a:ext>
            </a:extLst>
          </p:cNvPr>
          <p:cNvSpPr>
            <a:spLocks noGrp="1"/>
          </p:cNvSpPr>
          <p:nvPr>
            <p:ph type="body" sz="quarter" idx="36"/>
          </p:nvPr>
        </p:nvSpPr>
        <p:spPr/>
        <p:txBody>
          <a:bodyPr/>
          <a:lstStyle/>
          <a:p>
            <a:endParaRPr lang="en-US"/>
          </a:p>
        </p:txBody>
      </p:sp>
    </p:spTree>
    <p:extLst>
      <p:ext uri="{BB962C8B-B14F-4D97-AF65-F5344CB8AC3E}">
        <p14:creationId xmlns:p14="http://schemas.microsoft.com/office/powerpoint/2010/main" val="12520443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10ECE-DA8E-43F0-8E5E-D1747E1CB49B}"/>
              </a:ext>
            </a:extLst>
          </p:cNvPr>
          <p:cNvSpPr>
            <a:spLocks noGrp="1"/>
          </p:cNvSpPr>
          <p:nvPr>
            <p:ph type="title"/>
          </p:nvPr>
        </p:nvSpPr>
        <p:spPr/>
        <p:txBody>
          <a:bodyPr/>
          <a:lstStyle/>
          <a:p>
            <a:r>
              <a:rPr lang="en-CA" dirty="0"/>
              <a:t>USER STORY DISCOVERY CANVAS: </a:t>
            </a:r>
            <a:r>
              <a:rPr lang="en-CA" sz="2800" dirty="0">
                <a:solidFill>
                  <a:schemeClr val="accent1"/>
                </a:solidFill>
              </a:rPr>
              <a:t>Description of Canvas Building Blocks</a:t>
            </a:r>
            <a:endParaRPr lang="en-US" dirty="0">
              <a:solidFill>
                <a:schemeClr val="accent1"/>
              </a:solidFill>
            </a:endParaRPr>
          </a:p>
        </p:txBody>
      </p:sp>
      <p:sp>
        <p:nvSpPr>
          <p:cNvPr id="4" name="Content Placeholder 3">
            <a:extLst>
              <a:ext uri="{FF2B5EF4-FFF2-40B4-BE49-F238E27FC236}">
                <a16:creationId xmlns:a16="http://schemas.microsoft.com/office/drawing/2014/main" id="{915AC97B-758E-46E2-8BF6-4D9F805BD3DA}"/>
              </a:ext>
            </a:extLst>
          </p:cNvPr>
          <p:cNvSpPr>
            <a:spLocks noGrp="1"/>
          </p:cNvSpPr>
          <p:nvPr>
            <p:ph sz="quarter" idx="20"/>
          </p:nvPr>
        </p:nvSpPr>
        <p:spPr>
          <a:xfrm>
            <a:off x="9912096" y="758952"/>
            <a:ext cx="1635379" cy="1188719"/>
          </a:xfrm>
        </p:spPr>
        <p:txBody>
          <a:bodyPr>
            <a:normAutofit/>
          </a:bodyPr>
          <a:lstStyle/>
          <a:p>
            <a:r>
              <a:rPr lang="en-US" sz="1100" i="1" dirty="0">
                <a:solidFill>
                  <a:schemeClr val="accent1"/>
                </a:solidFill>
              </a:rPr>
              <a:t>Unique Identifier (ID) for the User Story, and the Project, Epic, Domain or other classification or group the user story is part of.</a:t>
            </a:r>
          </a:p>
          <a:p>
            <a:endParaRPr lang="en-US" dirty="0"/>
          </a:p>
        </p:txBody>
      </p:sp>
      <p:sp>
        <p:nvSpPr>
          <p:cNvPr id="7" name="Text Placeholder 6">
            <a:extLst>
              <a:ext uri="{FF2B5EF4-FFF2-40B4-BE49-F238E27FC236}">
                <a16:creationId xmlns:a16="http://schemas.microsoft.com/office/drawing/2014/main" id="{4E7D9660-6025-4EBE-B09B-0521654D4761}"/>
              </a:ext>
            </a:extLst>
          </p:cNvPr>
          <p:cNvSpPr>
            <a:spLocks noGrp="1"/>
          </p:cNvSpPr>
          <p:nvPr>
            <p:ph type="body" sz="quarter" idx="25"/>
          </p:nvPr>
        </p:nvSpPr>
        <p:spPr/>
        <p:txBody>
          <a:bodyPr>
            <a:normAutofit/>
          </a:bodyPr>
          <a:lstStyle/>
          <a:p>
            <a:pPr marL="0" lvl="0" indent="0">
              <a:buFont typeface="Arial" panose="020B0604020202020204" pitchFamily="34" charset="0"/>
              <a:buNone/>
            </a:pPr>
            <a:r>
              <a:rPr lang="en-US" sz="1400" b="0" dirty="0">
                <a:solidFill>
                  <a:schemeClr val="tx1"/>
                </a:solidFill>
              </a:rPr>
              <a:t>As a </a:t>
            </a:r>
            <a:r>
              <a:rPr lang="en-US" sz="1400" b="0" dirty="0">
                <a:solidFill>
                  <a:schemeClr val="accent1"/>
                </a:solidFill>
              </a:rPr>
              <a:t>&lt;&lt;type of user&gt;&gt;</a:t>
            </a:r>
          </a:p>
          <a:p>
            <a:pPr marL="0" lvl="0" indent="0">
              <a:buFont typeface="Arial" panose="020B0604020202020204" pitchFamily="34" charset="0"/>
              <a:buNone/>
            </a:pPr>
            <a:r>
              <a:rPr lang="en-US" sz="1400" b="0" dirty="0">
                <a:solidFill>
                  <a:schemeClr val="tx1"/>
                </a:solidFill>
              </a:rPr>
              <a:t>I want </a:t>
            </a:r>
            <a:r>
              <a:rPr lang="en-US" sz="1400" b="0" dirty="0">
                <a:solidFill>
                  <a:schemeClr val="accent1"/>
                </a:solidFill>
              </a:rPr>
              <a:t>&lt;&lt;goal&gt;&gt;</a:t>
            </a:r>
          </a:p>
          <a:p>
            <a:pPr marL="0" lvl="0" indent="0">
              <a:buFont typeface="Arial" panose="020B0604020202020204" pitchFamily="34" charset="0"/>
              <a:buNone/>
            </a:pPr>
            <a:r>
              <a:rPr lang="en-US" sz="1400" b="0" dirty="0">
                <a:solidFill>
                  <a:schemeClr val="tx1"/>
                </a:solidFill>
              </a:rPr>
              <a:t>So that </a:t>
            </a:r>
            <a:r>
              <a:rPr lang="en-US" sz="1400" b="0" dirty="0">
                <a:solidFill>
                  <a:schemeClr val="accent1"/>
                </a:solidFill>
              </a:rPr>
              <a:t>&lt;&lt;reason&gt;&gt;</a:t>
            </a:r>
          </a:p>
          <a:p>
            <a:pPr marL="0" lvl="0" indent="0">
              <a:buFont typeface="Arial" panose="020B0604020202020204" pitchFamily="34" charset="0"/>
              <a:buNone/>
            </a:pPr>
            <a:endParaRPr lang="en-US" sz="1400" dirty="0">
              <a:solidFill>
                <a:schemeClr val="accent1"/>
              </a:solidFill>
            </a:endParaRPr>
          </a:p>
          <a:p>
            <a:pPr marL="0" lvl="0" indent="0">
              <a:buFont typeface="Arial" panose="020B0604020202020204" pitchFamily="34" charset="0"/>
              <a:buNone/>
            </a:pPr>
            <a:r>
              <a:rPr lang="en-US" sz="1100" i="1" dirty="0">
                <a:solidFill>
                  <a:schemeClr val="accent1"/>
                </a:solidFill>
              </a:rPr>
              <a:t>Write the description from the Role(s), Scope, and Value building blocks in this Discovery Canvas</a:t>
            </a:r>
          </a:p>
        </p:txBody>
      </p:sp>
      <p:sp>
        <p:nvSpPr>
          <p:cNvPr id="8" name="Text Placeholder 7">
            <a:extLst>
              <a:ext uri="{FF2B5EF4-FFF2-40B4-BE49-F238E27FC236}">
                <a16:creationId xmlns:a16="http://schemas.microsoft.com/office/drawing/2014/main" id="{F8AD2051-AECC-45EE-B636-07B3DBABC38B}"/>
              </a:ext>
            </a:extLst>
          </p:cNvPr>
          <p:cNvSpPr>
            <a:spLocks noGrp="1"/>
          </p:cNvSpPr>
          <p:nvPr>
            <p:ph type="body" sz="quarter" idx="26"/>
          </p:nvPr>
        </p:nvSpPr>
        <p:spPr>
          <a:xfrm>
            <a:off x="307975" y="2884488"/>
            <a:ext cx="3166146" cy="1154112"/>
          </a:xfrm>
        </p:spPr>
        <p:txBody>
          <a:bodyPr>
            <a:normAutofit/>
          </a:bodyPr>
          <a:lstStyle/>
          <a:p>
            <a:pPr marL="0" indent="0">
              <a:buNone/>
            </a:pPr>
            <a:r>
              <a:rPr lang="en-CA" sz="1100" i="1" kern="1200" dirty="0">
                <a:solidFill>
                  <a:schemeClr val="accent1"/>
                </a:solidFill>
                <a:latin typeface="+mn-lt"/>
                <a:ea typeface="+mn-ea"/>
                <a:cs typeface="+mn-cs"/>
              </a:rPr>
              <a:t>The types of users wanting this functionality written in the suggested form &lt;adjective:noun&gt; that characterizes their </a:t>
            </a:r>
            <a:r>
              <a:rPr lang="en-US" sz="1100" i="1" kern="1200" dirty="0">
                <a:solidFill>
                  <a:schemeClr val="accent1"/>
                </a:solidFill>
                <a:latin typeface="+mn-lt"/>
                <a:ea typeface="+mn-ea"/>
                <a:cs typeface="+mn-cs"/>
              </a:rPr>
              <a:t>behavior or use of the product. (e.g., new supplier, registered member, advanced user , frequent customer, regular visitor, mobile user, internal employee.) </a:t>
            </a:r>
            <a:endParaRPr lang="en-CA" sz="1100" i="1" kern="1200" dirty="0">
              <a:solidFill>
                <a:schemeClr val="accent1"/>
              </a:solidFill>
              <a:latin typeface="+mn-lt"/>
              <a:ea typeface="+mn-ea"/>
              <a:cs typeface="+mn-cs"/>
            </a:endParaRPr>
          </a:p>
          <a:p>
            <a:endParaRPr lang="en-US" dirty="0"/>
          </a:p>
        </p:txBody>
      </p:sp>
      <p:sp>
        <p:nvSpPr>
          <p:cNvPr id="9" name="Text Placeholder 8">
            <a:extLst>
              <a:ext uri="{FF2B5EF4-FFF2-40B4-BE49-F238E27FC236}">
                <a16:creationId xmlns:a16="http://schemas.microsoft.com/office/drawing/2014/main" id="{353E9558-F015-4EB7-B625-D70E87322B83}"/>
              </a:ext>
            </a:extLst>
          </p:cNvPr>
          <p:cNvSpPr>
            <a:spLocks noGrp="1"/>
          </p:cNvSpPr>
          <p:nvPr>
            <p:ph type="body" sz="quarter" idx="27"/>
          </p:nvPr>
        </p:nvSpPr>
        <p:spPr>
          <a:xfrm>
            <a:off x="307975" y="4498974"/>
            <a:ext cx="3166591" cy="715963"/>
          </a:xfrm>
        </p:spPr>
        <p:txBody>
          <a:bodyPr>
            <a:normAutofit/>
          </a:bodyPr>
          <a:lstStyle/>
          <a:p>
            <a:pPr marL="0" indent="0">
              <a:buNone/>
            </a:pPr>
            <a:r>
              <a:rPr lang="en-CA" sz="1100" i="1" kern="1200" dirty="0">
                <a:solidFill>
                  <a:schemeClr val="accent1"/>
                </a:solidFill>
                <a:latin typeface="+mn-lt"/>
                <a:ea typeface="+mn-ea"/>
                <a:cs typeface="+mn-cs"/>
              </a:rPr>
              <a:t>The reasons why the user wants this functionality. The benefits the user(s) could receive. The </a:t>
            </a:r>
            <a:r>
              <a:rPr lang="en-CA" sz="1100" i="1" dirty="0">
                <a:solidFill>
                  <a:schemeClr val="accent1"/>
                </a:solidFill>
              </a:rPr>
              <a:t>‘so that’ clause is determined from these statements. </a:t>
            </a:r>
            <a:endParaRPr lang="en-CA" sz="1100" i="1" kern="1200" dirty="0">
              <a:solidFill>
                <a:schemeClr val="accent1"/>
              </a:solidFill>
              <a:latin typeface="+mn-lt"/>
              <a:ea typeface="+mn-ea"/>
              <a:cs typeface="+mn-cs"/>
            </a:endParaRPr>
          </a:p>
        </p:txBody>
      </p:sp>
      <p:sp>
        <p:nvSpPr>
          <p:cNvPr id="10" name="Text Placeholder 9">
            <a:extLst>
              <a:ext uri="{FF2B5EF4-FFF2-40B4-BE49-F238E27FC236}">
                <a16:creationId xmlns:a16="http://schemas.microsoft.com/office/drawing/2014/main" id="{030D3F92-3CAA-413A-8F9E-D40F384354F6}"/>
              </a:ext>
            </a:extLst>
          </p:cNvPr>
          <p:cNvSpPr>
            <a:spLocks noGrp="1"/>
          </p:cNvSpPr>
          <p:nvPr>
            <p:ph type="body" sz="quarter" idx="28"/>
          </p:nvPr>
        </p:nvSpPr>
        <p:spPr>
          <a:xfrm>
            <a:off x="307975" y="5441950"/>
            <a:ext cx="3166591" cy="850899"/>
          </a:xfrm>
        </p:spPr>
        <p:txBody>
          <a:bodyPr>
            <a:normAutofit/>
          </a:bodyPr>
          <a:lstStyle/>
          <a:p>
            <a:pPr marL="0" indent="0">
              <a:buNone/>
            </a:pPr>
            <a:r>
              <a:rPr lang="en-US" sz="1100" i="1" dirty="0">
                <a:solidFill>
                  <a:schemeClr val="accent1"/>
                </a:solidFill>
              </a:rPr>
              <a:t>The value or benefits that the user story are expected to provide to the organization. These provide the justification for doing the story and are major criteria for prioritization. </a:t>
            </a:r>
            <a:endParaRPr lang="en-CA" sz="1100" i="1" dirty="0">
              <a:solidFill>
                <a:schemeClr val="accent1"/>
              </a:solidFill>
            </a:endParaRPr>
          </a:p>
          <a:p>
            <a:endParaRPr lang="en-US" dirty="0"/>
          </a:p>
        </p:txBody>
      </p:sp>
      <p:sp>
        <p:nvSpPr>
          <p:cNvPr id="11" name="Text Placeholder 10">
            <a:extLst>
              <a:ext uri="{FF2B5EF4-FFF2-40B4-BE49-F238E27FC236}">
                <a16:creationId xmlns:a16="http://schemas.microsoft.com/office/drawing/2014/main" id="{C4F0C9CA-77B8-4A49-9136-E153BECB0D93}"/>
              </a:ext>
            </a:extLst>
          </p:cNvPr>
          <p:cNvSpPr>
            <a:spLocks noGrp="1"/>
          </p:cNvSpPr>
          <p:nvPr>
            <p:ph type="body" sz="quarter" idx="29"/>
          </p:nvPr>
        </p:nvSpPr>
        <p:spPr>
          <a:xfrm>
            <a:off x="3474566" y="1044574"/>
            <a:ext cx="2229322" cy="1019176"/>
          </a:xfrm>
        </p:spPr>
        <p:txBody>
          <a:bodyPr>
            <a:normAutofit/>
          </a:bodyPr>
          <a:lstStyle/>
          <a:p>
            <a:pPr marL="0" indent="0">
              <a:buNone/>
            </a:pPr>
            <a:r>
              <a:rPr lang="en-US" sz="1100" i="1" dirty="0">
                <a:solidFill>
                  <a:schemeClr val="accent1"/>
                </a:solidFill>
              </a:rPr>
              <a:t>Organizational strategies or objectives (e.g., from annual strategic/corporate planning) that are the business' motivation driving the need for this story (or epic.) </a:t>
            </a:r>
          </a:p>
        </p:txBody>
      </p:sp>
      <p:sp>
        <p:nvSpPr>
          <p:cNvPr id="12" name="Text Placeholder 11">
            <a:extLst>
              <a:ext uri="{FF2B5EF4-FFF2-40B4-BE49-F238E27FC236}">
                <a16:creationId xmlns:a16="http://schemas.microsoft.com/office/drawing/2014/main" id="{14079BAE-623B-4DDD-B6CC-4D6C14B0520E}"/>
              </a:ext>
            </a:extLst>
          </p:cNvPr>
          <p:cNvSpPr>
            <a:spLocks noGrp="1"/>
          </p:cNvSpPr>
          <p:nvPr>
            <p:ph type="body" sz="quarter" idx="30"/>
          </p:nvPr>
        </p:nvSpPr>
        <p:spPr>
          <a:xfrm>
            <a:off x="3474566" y="2643032"/>
            <a:ext cx="2229322" cy="968684"/>
          </a:xfrm>
        </p:spPr>
        <p:txBody>
          <a:bodyPr>
            <a:normAutofit/>
          </a:bodyPr>
          <a:lstStyle/>
          <a:p>
            <a:pPr marL="0" indent="0">
              <a:buNone/>
            </a:pPr>
            <a:r>
              <a:rPr lang="en-US" sz="1100" i="1" dirty="0">
                <a:solidFill>
                  <a:schemeClr val="accent1"/>
                </a:solidFill>
              </a:rPr>
              <a:t>The elements (e.g., features, functions, scenarios) that frame the boundary of the story and help clarify what the story is about (for the "I want" portion of the story.) </a:t>
            </a:r>
          </a:p>
          <a:p>
            <a:endParaRPr lang="en-US" dirty="0"/>
          </a:p>
        </p:txBody>
      </p:sp>
      <p:sp>
        <p:nvSpPr>
          <p:cNvPr id="13" name="Text Placeholder 12">
            <a:extLst>
              <a:ext uri="{FF2B5EF4-FFF2-40B4-BE49-F238E27FC236}">
                <a16:creationId xmlns:a16="http://schemas.microsoft.com/office/drawing/2014/main" id="{28F72488-9783-496D-80AD-58AE578C99D6}"/>
              </a:ext>
            </a:extLst>
          </p:cNvPr>
          <p:cNvSpPr>
            <a:spLocks noGrp="1"/>
          </p:cNvSpPr>
          <p:nvPr>
            <p:ph type="body" sz="quarter" idx="31"/>
          </p:nvPr>
        </p:nvSpPr>
        <p:spPr/>
        <p:txBody>
          <a:bodyPr/>
          <a:lstStyle/>
          <a:p>
            <a:pPr marL="0" indent="0">
              <a:buNone/>
            </a:pPr>
            <a:r>
              <a:rPr lang="en-CA" dirty="0"/>
              <a:t> </a:t>
            </a:r>
            <a:endParaRPr lang="en-US" dirty="0"/>
          </a:p>
        </p:txBody>
      </p:sp>
      <p:sp>
        <p:nvSpPr>
          <p:cNvPr id="14" name="Text Placeholder 13">
            <a:extLst>
              <a:ext uri="{FF2B5EF4-FFF2-40B4-BE49-F238E27FC236}">
                <a16:creationId xmlns:a16="http://schemas.microsoft.com/office/drawing/2014/main" id="{E5DB8318-1347-4821-9B6F-ABC7A32B58FF}"/>
              </a:ext>
            </a:extLst>
          </p:cNvPr>
          <p:cNvSpPr>
            <a:spLocks noGrp="1"/>
          </p:cNvSpPr>
          <p:nvPr>
            <p:ph type="body" sz="quarter" idx="32"/>
          </p:nvPr>
        </p:nvSpPr>
        <p:spPr>
          <a:xfrm>
            <a:off x="3475038" y="5056632"/>
            <a:ext cx="2228850" cy="1236218"/>
          </a:xfrm>
        </p:spPr>
        <p:txBody>
          <a:bodyPr>
            <a:normAutofit/>
          </a:bodyPr>
          <a:lstStyle/>
          <a:p>
            <a:pPr marL="0" indent="0">
              <a:buNone/>
            </a:pPr>
            <a:r>
              <a:rPr lang="en-US" sz="1100" i="1" dirty="0">
                <a:solidFill>
                  <a:schemeClr val="accent1"/>
                </a:solidFill>
              </a:rPr>
              <a:t>Factors such as budget, schedule, or regulations which may limit the realization of the story and should be considered in prioritization and planning. </a:t>
            </a:r>
          </a:p>
        </p:txBody>
      </p:sp>
      <p:sp>
        <p:nvSpPr>
          <p:cNvPr id="16" name="Text Placeholder 15">
            <a:extLst>
              <a:ext uri="{FF2B5EF4-FFF2-40B4-BE49-F238E27FC236}">
                <a16:creationId xmlns:a16="http://schemas.microsoft.com/office/drawing/2014/main" id="{F98C73A4-0165-45A0-AFE9-69EFA4121410}"/>
              </a:ext>
            </a:extLst>
          </p:cNvPr>
          <p:cNvSpPr>
            <a:spLocks noGrp="1"/>
          </p:cNvSpPr>
          <p:nvPr>
            <p:ph type="body" sz="quarter" idx="34"/>
          </p:nvPr>
        </p:nvSpPr>
        <p:spPr>
          <a:xfrm>
            <a:off x="9126538" y="4910330"/>
            <a:ext cx="2505075" cy="1382520"/>
          </a:xfrm>
        </p:spPr>
        <p:txBody>
          <a:bodyPr/>
          <a:lstStyle/>
          <a:p>
            <a:pPr marL="0" indent="0">
              <a:buNone/>
            </a:pPr>
            <a:r>
              <a:rPr lang="en-US" sz="1100" i="1" dirty="0">
                <a:solidFill>
                  <a:schemeClr val="accent1"/>
                </a:solidFill>
              </a:rPr>
              <a:t>Any known technologies, solutions, or architectures that should be considered for estimation and planning, and to help clarify any constraints on the development or implementation.</a:t>
            </a:r>
          </a:p>
        </p:txBody>
      </p:sp>
      <p:sp>
        <p:nvSpPr>
          <p:cNvPr id="17" name="Text Placeholder 16">
            <a:extLst>
              <a:ext uri="{FF2B5EF4-FFF2-40B4-BE49-F238E27FC236}">
                <a16:creationId xmlns:a16="http://schemas.microsoft.com/office/drawing/2014/main" id="{69E4E78A-65EF-48F9-BEED-E9B73AFD8ADE}"/>
              </a:ext>
            </a:extLst>
          </p:cNvPr>
          <p:cNvSpPr>
            <a:spLocks noGrp="1"/>
          </p:cNvSpPr>
          <p:nvPr>
            <p:ph type="body" sz="quarter" idx="35"/>
          </p:nvPr>
        </p:nvSpPr>
        <p:spPr>
          <a:xfrm>
            <a:off x="5703888" y="1142999"/>
            <a:ext cx="3422650" cy="5149517"/>
          </a:xfrm>
        </p:spPr>
        <p:txBody>
          <a:bodyPr/>
          <a:lstStyle/>
          <a:p>
            <a:pPr marL="0" indent="0">
              <a:buNone/>
            </a:pPr>
            <a:r>
              <a:rPr lang="en-US" sz="1100" i="1" dirty="0">
                <a:solidFill>
                  <a:schemeClr val="accent1"/>
                </a:solidFill>
              </a:rPr>
              <a:t>The important details of the story framed as conditions that must be satisfied.</a:t>
            </a:r>
          </a:p>
          <a:p>
            <a:pPr marL="0" indent="0">
              <a:buNone/>
            </a:pPr>
            <a:endParaRPr lang="en-US" sz="1100" i="1" dirty="0">
              <a:solidFill>
                <a:schemeClr val="accent1"/>
              </a:solidFill>
            </a:endParaRPr>
          </a:p>
          <a:p>
            <a:pPr marL="0" indent="0">
              <a:buNone/>
            </a:pPr>
            <a:r>
              <a:rPr lang="en-US" sz="1100" i="1" dirty="0">
                <a:solidFill>
                  <a:schemeClr val="accent1"/>
                </a:solidFill>
              </a:rPr>
              <a:t>These may be written out here ore may be simple labels as placeholders for discussion with supporting well-formed acceptance defined elsewhere. </a:t>
            </a:r>
          </a:p>
        </p:txBody>
      </p:sp>
    </p:spTree>
    <p:extLst>
      <p:ext uri="{BB962C8B-B14F-4D97-AF65-F5344CB8AC3E}">
        <p14:creationId xmlns:p14="http://schemas.microsoft.com/office/powerpoint/2010/main" val="30502731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29C1DB5-4B88-418E-A4E7-9D492164259A}"/>
              </a:ext>
            </a:extLst>
          </p:cNvPr>
          <p:cNvSpPr>
            <a:spLocks noGrp="1"/>
          </p:cNvSpPr>
          <p:nvPr>
            <p:ph type="body" sz="quarter" idx="13"/>
          </p:nvPr>
        </p:nvSpPr>
        <p:spPr/>
        <p:txBody>
          <a:bodyPr>
            <a:normAutofit fontScale="92500" lnSpcReduction="20000"/>
          </a:bodyPr>
          <a:lstStyle/>
          <a:p>
            <a:r>
              <a:rPr lang="en-CA" dirty="0"/>
              <a:t>Guidelines</a:t>
            </a:r>
            <a:endParaRPr lang="en-US" dirty="0"/>
          </a:p>
        </p:txBody>
      </p:sp>
      <p:sp>
        <p:nvSpPr>
          <p:cNvPr id="3" name="Content Placeholder 2">
            <a:extLst>
              <a:ext uri="{FF2B5EF4-FFF2-40B4-BE49-F238E27FC236}">
                <a16:creationId xmlns:a16="http://schemas.microsoft.com/office/drawing/2014/main" id="{F1E249DB-66A9-4F74-90AD-99B26AA0B534}"/>
              </a:ext>
            </a:extLst>
          </p:cNvPr>
          <p:cNvSpPr>
            <a:spLocks noGrp="1"/>
          </p:cNvSpPr>
          <p:nvPr>
            <p:ph sz="quarter" idx="14"/>
          </p:nvPr>
        </p:nvSpPr>
        <p:spPr>
          <a:xfrm>
            <a:off x="308182" y="717550"/>
            <a:ext cx="11418888" cy="5422900"/>
          </a:xfrm>
        </p:spPr>
        <p:txBody>
          <a:bodyPr numCol="1">
            <a:normAutofit fontScale="92500" lnSpcReduction="10000"/>
          </a:bodyPr>
          <a:lstStyle/>
          <a:p>
            <a:pPr marL="0" indent="0">
              <a:buNone/>
            </a:pPr>
            <a:r>
              <a:rPr lang="en-CA" sz="2400" dirty="0"/>
              <a:t>IAG Discovery Canvases™</a:t>
            </a:r>
          </a:p>
          <a:p>
            <a:pPr marL="0" indent="0">
              <a:buNone/>
            </a:pPr>
            <a:endParaRPr lang="en-CA" sz="1000" dirty="0"/>
          </a:p>
          <a:p>
            <a:pPr marL="0" indent="0">
              <a:buNone/>
            </a:pPr>
            <a:r>
              <a:rPr lang="en-CA" sz="1600" dirty="0"/>
              <a:t>IAG, a niche business analysis consulting firm in North America, is the developer of the Discovery Canvases™ series of business analysis canvases and is pleased to provide this canvas under creative commons </a:t>
            </a:r>
            <a:r>
              <a:rPr lang="en-US" sz="1600" dirty="0"/>
              <a:t>CC BY-SA</a:t>
            </a:r>
            <a:r>
              <a:rPr lang="en-CA" sz="1600" dirty="0"/>
              <a:t> license. </a:t>
            </a:r>
            <a:r>
              <a:rPr lang="en-US" sz="1600" dirty="0"/>
              <a:t>This license allows reusers to distribute, remix, adapt, and build upon the material in any medium or format, so long as attribution is given to the creator. The license allows for commercial use. If you remix, adapt, or build upon the material, you must license the modified material under identical terms.</a:t>
            </a:r>
          </a:p>
          <a:p>
            <a:pPr marL="0" indent="0">
              <a:buNone/>
            </a:pPr>
            <a:endParaRPr lang="en-CA" sz="1600" dirty="0"/>
          </a:p>
          <a:p>
            <a:pPr marL="0" indent="0">
              <a:buNone/>
            </a:pPr>
            <a:r>
              <a:rPr lang="en-CA" sz="1600" dirty="0"/>
              <a:t>This template is one of many in a growing list of canvases in the series. Other popular canvases include:</a:t>
            </a:r>
          </a:p>
          <a:p>
            <a:pPr marL="357188" indent="-142875"/>
            <a:r>
              <a:rPr lang="en-CA" sz="1600" dirty="0"/>
              <a:t>Use Case Discovery Canvas</a:t>
            </a:r>
          </a:p>
          <a:p>
            <a:pPr marL="357188" indent="-142875"/>
            <a:r>
              <a:rPr lang="en-CA" sz="1600" dirty="0"/>
              <a:t>Vision-Positioning Discovery Canvas</a:t>
            </a:r>
          </a:p>
          <a:p>
            <a:pPr marL="357188" indent="-142875"/>
            <a:r>
              <a:rPr lang="en-CA" sz="1600" dirty="0"/>
              <a:t>Epic Discovery Canvas</a:t>
            </a:r>
          </a:p>
          <a:p>
            <a:pPr marL="0" indent="0">
              <a:buNone/>
            </a:pPr>
            <a:endParaRPr lang="en-CA" sz="1600" dirty="0"/>
          </a:p>
          <a:p>
            <a:pPr marL="0" indent="0">
              <a:buNone/>
            </a:pPr>
            <a:r>
              <a:rPr lang="en-CA" sz="1600" dirty="0"/>
              <a:t>To receive updates, new releases, tips, instructions, examples, and other resources on these canvases follow </a:t>
            </a:r>
            <a:r>
              <a:rPr lang="en-CA" sz="1600" dirty="0">
                <a:hlinkClick r:id="rId2"/>
              </a:rPr>
              <a:t>IAG Consulting on LinkedIn </a:t>
            </a:r>
            <a:r>
              <a:rPr lang="en-CA" sz="1600" dirty="0"/>
              <a:t>and </a:t>
            </a:r>
            <a:r>
              <a:rPr lang="en-CA" sz="1600" dirty="0">
                <a:hlinkClick r:id="rId3"/>
              </a:rPr>
              <a:t>subscribe to the IAG BA newsletter</a:t>
            </a:r>
            <a:r>
              <a:rPr lang="en-CA" sz="1600" dirty="0"/>
              <a:t>. </a:t>
            </a:r>
          </a:p>
          <a:p>
            <a:pPr marL="0" indent="0">
              <a:buNone/>
            </a:pPr>
            <a:endParaRPr lang="en-CA" sz="1600" dirty="0"/>
          </a:p>
          <a:p>
            <a:pPr marL="0" indent="0">
              <a:buNone/>
            </a:pPr>
            <a:r>
              <a:rPr lang="en-CA" sz="1600" dirty="0"/>
              <a:t>These canvases are among the many methods and best practices used by IAG consultants on Business Analysis engagements daily. IAG also offers coaching and training using these canvases on courses like our </a:t>
            </a:r>
            <a:r>
              <a:rPr lang="en-CA" sz="1600" dirty="0">
                <a:hlinkClick r:id="rId4"/>
              </a:rPr>
              <a:t>Business Analysis Boot Camp </a:t>
            </a:r>
            <a:r>
              <a:rPr lang="en-CA" sz="1600" dirty="0"/>
              <a:t>and </a:t>
            </a:r>
            <a:r>
              <a:rPr lang="en-CA" sz="1600" dirty="0">
                <a:hlinkClick r:id="rId5"/>
              </a:rPr>
              <a:t>Agile Business Analysis</a:t>
            </a:r>
            <a:r>
              <a:rPr lang="en-CA" sz="1600" dirty="0"/>
              <a:t>.</a:t>
            </a:r>
          </a:p>
          <a:p>
            <a:pPr marL="0" indent="0">
              <a:buNone/>
            </a:pPr>
            <a:endParaRPr lang="en-CA" sz="1600" dirty="0"/>
          </a:p>
          <a:p>
            <a:pPr marL="0" indent="0">
              <a:buNone/>
            </a:pPr>
            <a:r>
              <a:rPr lang="en-CA" sz="1600" dirty="0"/>
              <a:t>For additional canvases and other templates, visit </a:t>
            </a:r>
            <a:r>
              <a:rPr lang="en-CA" sz="1600" dirty="0">
                <a:hlinkClick r:id="rId6"/>
              </a:rPr>
              <a:t>www.iag.biz/canvas-templates</a:t>
            </a:r>
            <a:r>
              <a:rPr lang="en-CA" sz="1600" dirty="0"/>
              <a:t> and our </a:t>
            </a:r>
            <a:r>
              <a:rPr lang="en-CA" sz="1600" dirty="0">
                <a:hlinkClick r:id="rId7"/>
              </a:rPr>
              <a:t>IAG Templates Library </a:t>
            </a:r>
            <a:r>
              <a:rPr lang="en-CA" sz="1600" dirty="0"/>
              <a:t>.</a:t>
            </a:r>
          </a:p>
          <a:p>
            <a:pPr marL="0" indent="0">
              <a:buNone/>
            </a:pPr>
            <a:endParaRPr lang="en-CA" sz="3000" dirty="0"/>
          </a:p>
          <a:p>
            <a:pPr marL="0" indent="0">
              <a:buNone/>
            </a:pPr>
            <a:r>
              <a:rPr lang="en-CA" sz="1600" i="1" dirty="0"/>
              <a:t>About IAG Consulting</a:t>
            </a:r>
          </a:p>
          <a:p>
            <a:pPr marL="0" indent="0">
              <a:buNone/>
            </a:pPr>
            <a:endParaRPr lang="en-CA" sz="1000" dirty="0"/>
          </a:p>
          <a:p>
            <a:pPr marL="0" indent="0">
              <a:buNone/>
            </a:pPr>
            <a:r>
              <a:rPr lang="en-US" sz="1600" i="1" dirty="0"/>
              <a:t>IAG helps you build better systems, run better organizations, execute better strategies, and achieve better results by using lean-agile requirements-driven PPM, business analysis and business architecture best practices. Established in 1997, IAG has over 40 senior consultants, has worked with a majority of the F1000 companies, trained over 100,000 professionals, and led 1,000’s of projects.  IAG provides consulting expertise, methodologies, standards and resources to the IT and business community in medium to large corporations and governments worldwide. IAG is privately held with offices in the US and Canada, and based in Wilmington, Delaware. www.iag.biz 1.800.209.3616.</a:t>
            </a:r>
          </a:p>
          <a:p>
            <a:pPr marL="0" indent="0">
              <a:buNone/>
            </a:pPr>
            <a:endParaRPr lang="en-US" sz="1600" dirty="0"/>
          </a:p>
          <a:p>
            <a:pPr marL="0" indent="0">
              <a:buNone/>
            </a:pPr>
            <a:endParaRPr lang="en-US" sz="1600" dirty="0"/>
          </a:p>
          <a:p>
            <a:endParaRPr lang="en-US" sz="1600" dirty="0"/>
          </a:p>
        </p:txBody>
      </p:sp>
      <p:sp>
        <p:nvSpPr>
          <p:cNvPr id="8" name="TextBox 7">
            <a:extLst>
              <a:ext uri="{FF2B5EF4-FFF2-40B4-BE49-F238E27FC236}">
                <a16:creationId xmlns:a16="http://schemas.microsoft.com/office/drawing/2014/main" id="{5051C39E-7328-4352-8006-4B8D4715EF04}"/>
              </a:ext>
            </a:extLst>
          </p:cNvPr>
          <p:cNvSpPr txBox="1"/>
          <p:nvPr/>
        </p:nvSpPr>
        <p:spPr>
          <a:xfrm>
            <a:off x="3842766" y="2187238"/>
            <a:ext cx="6094476" cy="650947"/>
          </a:xfrm>
          <a:prstGeom prst="rect">
            <a:avLst/>
          </a:prstGeom>
          <a:noFill/>
        </p:spPr>
        <p:txBody>
          <a:bodyPr wrap="square">
            <a:spAutoFit/>
          </a:bodyPr>
          <a:lstStyle/>
          <a:p>
            <a:pPr marL="357188" indent="-142875">
              <a:lnSpc>
                <a:spcPct val="80000"/>
              </a:lnSpc>
              <a:buFont typeface="Arial" panose="020B0604020202020204" pitchFamily="34" charset="0"/>
              <a:buChar char="•"/>
            </a:pPr>
            <a:r>
              <a:rPr lang="en-CA" sz="1500" dirty="0"/>
              <a:t>Workshop Discovery Canvas</a:t>
            </a:r>
          </a:p>
          <a:p>
            <a:pPr marL="357188" indent="-142875">
              <a:lnSpc>
                <a:spcPct val="80000"/>
              </a:lnSpc>
              <a:buFont typeface="Arial" panose="020B0604020202020204" pitchFamily="34" charset="0"/>
              <a:buChar char="•"/>
            </a:pPr>
            <a:r>
              <a:rPr lang="en-CA" sz="1500" dirty="0"/>
              <a:t>Project Initiation Discovery Canvas</a:t>
            </a:r>
          </a:p>
          <a:p>
            <a:pPr marL="357188" indent="-142875">
              <a:lnSpc>
                <a:spcPct val="80000"/>
              </a:lnSpc>
              <a:buFont typeface="Arial" panose="020B0604020202020204" pitchFamily="34" charset="0"/>
              <a:buChar char="•"/>
            </a:pPr>
            <a:r>
              <a:rPr lang="en-CA" sz="1500" dirty="0"/>
              <a:t>Impact Analysis Discovery Canvas</a:t>
            </a:r>
          </a:p>
        </p:txBody>
      </p:sp>
    </p:spTree>
    <p:extLst>
      <p:ext uri="{BB962C8B-B14F-4D97-AF65-F5344CB8AC3E}">
        <p14:creationId xmlns:p14="http://schemas.microsoft.com/office/powerpoint/2010/main" val="3676531091"/>
      </p:ext>
    </p:extLst>
  </p:cSld>
  <p:clrMapOvr>
    <a:masterClrMapping/>
  </p:clrMapOvr>
</p:sld>
</file>

<file path=ppt/theme/theme1.xml><?xml version="1.0" encoding="utf-8"?>
<a:theme xmlns:a="http://schemas.openxmlformats.org/drawingml/2006/main" name="Standard Slid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anvas Layou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BD316B7C6D4C446BA864F4FEB3900BF" ma:contentTypeVersion="10" ma:contentTypeDescription="Create a new document." ma:contentTypeScope="" ma:versionID="f75e1fc1e804538776240d9730b51527">
  <xsd:schema xmlns:xsd="http://www.w3.org/2001/XMLSchema" xmlns:xs="http://www.w3.org/2001/XMLSchema" xmlns:p="http://schemas.microsoft.com/office/2006/metadata/properties" xmlns:ns2="ec44ccbd-e13c-46cd-a120-dd20a2ee1db0" xmlns:ns3="abfca394-25a8-4031-9343-34920a579299" targetNamespace="http://schemas.microsoft.com/office/2006/metadata/properties" ma:root="true" ma:fieldsID="f329f274e176254533e4d2823eb95a04" ns2:_="" ns3:_="">
    <xsd:import namespace="ec44ccbd-e13c-46cd-a120-dd20a2ee1db0"/>
    <xsd:import namespace="abfca394-25a8-4031-9343-34920a579299"/>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AutoKeyPoints" minOccurs="0"/>
                <xsd:element ref="ns2:MediaServiceKeyPoints" minOccurs="0"/>
                <xsd:element ref="ns3:SharedWithUsers" minOccurs="0"/>
                <xsd:element ref="ns3:SharedWithDetail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c44ccbd-e13c-46cd-a120-dd20a2ee1db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bfca394-25a8-4031-9343-34920a57929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09B69A8-BF7A-4492-BFAE-73D69056FF44}"/>
</file>

<file path=customXml/itemProps2.xml><?xml version="1.0" encoding="utf-8"?>
<ds:datastoreItem xmlns:ds="http://schemas.openxmlformats.org/officeDocument/2006/customXml" ds:itemID="{53AE6BC9-7F6B-4C6A-8EEE-A763AD37DA83}"/>
</file>

<file path=customXml/itemProps3.xml><?xml version="1.0" encoding="utf-8"?>
<ds:datastoreItem xmlns:ds="http://schemas.openxmlformats.org/officeDocument/2006/customXml" ds:itemID="{D5C9695F-C5F9-4709-8F36-4B2FBAC5DD3F}"/>
</file>

<file path=docProps/app.xml><?xml version="1.0" encoding="utf-8"?>
<Properties xmlns="http://schemas.openxmlformats.org/officeDocument/2006/extended-properties" xmlns:vt="http://schemas.openxmlformats.org/officeDocument/2006/docPropsVTypes">
  <Template>IAG User Story Discovery Canvas Template</Template>
  <TotalTime>0</TotalTime>
  <Words>723</Words>
  <Application>Microsoft Office PowerPoint</Application>
  <PresentationFormat>Widescreen</PresentationFormat>
  <Paragraphs>43</Paragraphs>
  <Slides>4</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vt:i4>
      </vt:variant>
    </vt:vector>
  </HeadingPairs>
  <TitlesOfParts>
    <vt:vector size="11" baseType="lpstr">
      <vt:lpstr>Aldhabi</vt:lpstr>
      <vt:lpstr>Arial</vt:lpstr>
      <vt:lpstr>Calibri</vt:lpstr>
      <vt:lpstr>Calibri Light</vt:lpstr>
      <vt:lpstr>Wingdings</vt:lpstr>
      <vt:lpstr>Standard Slides</vt:lpstr>
      <vt:lpstr>Canvas Layout</vt:lpstr>
      <vt:lpstr>IAG DISCOVERY CANVASES™ </vt:lpstr>
      <vt:lpstr>PowerPoint Presentation</vt:lpstr>
      <vt:lpstr>USER STORY DISCOVERY CANVAS: Description of Canvas Building Blocks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User Story Discovery Canvas</dc:title>
  <dc:creator/>
  <dc:description>This canvas is based on the IAG User Story Discovery Canvas. For canvas template instructions and examples visit www.iag.biz/canvas-templates</dc:description>
  <cp:lastModifiedBy/>
  <cp:revision>1</cp:revision>
  <dcterms:created xsi:type="dcterms:W3CDTF">2021-06-29T02:52:47Z</dcterms:created>
  <dcterms:modified xsi:type="dcterms:W3CDTF">2021-06-29T02:57:34Z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0x0101002BD316B7C6D4C446BA864F4FEB3900BF</vt:lpwstr>
  </property>
</Properties>
</file>