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3" r:id="rId5"/>
  </p:sldMasterIdLst>
  <p:notesMasterIdLst>
    <p:notesMasterId r:id="rId13"/>
  </p:notesMasterIdLst>
  <p:sldIdLst>
    <p:sldId id="256" r:id="rId6"/>
    <p:sldId id="268" r:id="rId7"/>
    <p:sldId id="270" r:id="rId8"/>
    <p:sldId id="276" r:id="rId9"/>
    <p:sldId id="277" r:id="rId10"/>
    <p:sldId id="274"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7BBDC6-D8B7-44B7-817D-7D456AF7758A}" v="49" dt="2023-04-21T22:50:15.9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090" autoAdjust="0"/>
  </p:normalViewPr>
  <p:slideViewPr>
    <p:cSldViewPr snapToGrid="0">
      <p:cViewPr varScale="1">
        <p:scale>
          <a:sx n="79" d="100"/>
          <a:sy n="79" d="100"/>
        </p:scale>
        <p:origin x="171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520505-D72F-4ED1-ADDB-7A36BBEF4DC9}" type="datetimeFigureOut">
              <a:rPr lang="en-CA" smtClean="0"/>
              <a:t>2023-04-21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D3919F-D29A-43F2-AAAC-2C603CB2CA4D}" type="slidenum">
              <a:rPr lang="en-CA" smtClean="0"/>
              <a:t>‹#›</a:t>
            </a:fld>
            <a:endParaRPr lang="en-CA"/>
          </a:p>
        </p:txBody>
      </p:sp>
    </p:spTree>
    <p:extLst>
      <p:ext uri="{BB962C8B-B14F-4D97-AF65-F5344CB8AC3E}">
        <p14:creationId xmlns:p14="http://schemas.microsoft.com/office/powerpoint/2010/main" val="3026719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CD3919F-D29A-43F2-AAAC-2C603CB2CA4D}" type="slidenum">
              <a:rPr lang="en-CA" smtClean="0"/>
              <a:t>7</a:t>
            </a:fld>
            <a:endParaRPr lang="en-CA"/>
          </a:p>
        </p:txBody>
      </p:sp>
    </p:spTree>
    <p:extLst>
      <p:ext uri="{BB962C8B-B14F-4D97-AF65-F5344CB8AC3E}">
        <p14:creationId xmlns:p14="http://schemas.microsoft.com/office/powerpoint/2010/main" val="139770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creativecommons.org/licenses/by-sa/4.0/" TargetMode="External"/><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creativecommons.org/licenses/by-sa/4.0/" TargetMode="External"/><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3A33C-26C4-4ECC-AE94-8B7851EA5B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369E2B5-D820-422E-B9E3-CDFF9B8DA0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AA61E4-E36A-423A-8D2D-8EB16264744C}"/>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5" name="Footer Placeholder 4">
            <a:extLst>
              <a:ext uri="{FF2B5EF4-FFF2-40B4-BE49-F238E27FC236}">
                <a16:creationId xmlns:a16="http://schemas.microsoft.com/office/drawing/2014/main" id="{DDCC57A0-629A-40E2-859D-3BD0C716E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C7445A-8C26-4C2B-8C20-38B6347BDA15}"/>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226007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2DEE7-F1DC-4BFE-8567-32C4CE711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AF0B41A-8AAA-4860-8910-6489DE8E99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70E1B68-D32E-4DE9-8655-7D02443725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2D72D5-A2EA-464B-BB63-4C1E476604C9}"/>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6" name="Footer Placeholder 5">
            <a:extLst>
              <a:ext uri="{FF2B5EF4-FFF2-40B4-BE49-F238E27FC236}">
                <a16:creationId xmlns:a16="http://schemas.microsoft.com/office/drawing/2014/main" id="{8770F3FB-03F9-43DA-B8F5-0F86CF87EE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7CAECD-EE48-4C68-8A77-A2E36FED759F}"/>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396319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D12F5-406D-427E-9939-656638AB41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690E9C-16A0-4848-A59D-AE6817D674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E3C3345-6AE6-4A47-821F-A7867019E5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F6CB40-8771-4BC4-90BB-6126C97C077E}"/>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6" name="Footer Placeholder 5">
            <a:extLst>
              <a:ext uri="{FF2B5EF4-FFF2-40B4-BE49-F238E27FC236}">
                <a16:creationId xmlns:a16="http://schemas.microsoft.com/office/drawing/2014/main" id="{CBCB1D6B-16AD-4D25-B9C5-6ADB83B710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5A7BDB-7324-4C3E-91C1-ECC61DE10313}"/>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4185384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A33C4-3140-43FB-B006-1EEBD538FBF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53C8A3-4BB2-40A9-9A08-6964ABDB014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154B0A-794C-4515-9476-CF83C0303FDF}"/>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5" name="Footer Placeholder 4">
            <a:extLst>
              <a:ext uri="{FF2B5EF4-FFF2-40B4-BE49-F238E27FC236}">
                <a16:creationId xmlns:a16="http://schemas.microsoft.com/office/drawing/2014/main" id="{27C4AD2C-A23C-4D53-8D08-EDDAF8BB62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728ECB-1B6E-41D1-A537-8D3947974B8C}"/>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3640549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3C8BB8-3C5B-468E-80B2-4A2490C275D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8899F63-8F56-46F7-A08B-A286EFE146F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356DB0-C994-44BD-94E2-3C3281B7420D}"/>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5" name="Footer Placeholder 4">
            <a:extLst>
              <a:ext uri="{FF2B5EF4-FFF2-40B4-BE49-F238E27FC236}">
                <a16:creationId xmlns:a16="http://schemas.microsoft.com/office/drawing/2014/main" id="{B9AABA68-DFBD-4FAF-8C86-5AE1968C2B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D3CDB4-9EEA-407A-91C9-5281CE76C1DE}"/>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31524448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3A33C-26C4-4ECC-AE94-8B7851EA5B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369E2B5-D820-422E-B9E3-CDFF9B8DA0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AA61E4-E36A-423A-8D2D-8EB16264744C}"/>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5" name="Footer Placeholder 4">
            <a:extLst>
              <a:ext uri="{FF2B5EF4-FFF2-40B4-BE49-F238E27FC236}">
                <a16:creationId xmlns:a16="http://schemas.microsoft.com/office/drawing/2014/main" id="{DDCC57A0-629A-40E2-859D-3BD0C716E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C7445A-8C26-4C2B-8C20-38B6347BDA15}"/>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2260072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83E7E-9451-4218-898D-60E89D52F5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AC319D-3EB4-4B02-9AB9-CBEC453A0A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3A9FA6-8C3F-4139-AD9B-6508312D2EEA}"/>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5" name="Footer Placeholder 4">
            <a:extLst>
              <a:ext uri="{FF2B5EF4-FFF2-40B4-BE49-F238E27FC236}">
                <a16:creationId xmlns:a16="http://schemas.microsoft.com/office/drawing/2014/main" id="{F62ECD81-6F46-47CB-8A7F-A29EFF56E6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C89083-BFFD-4B44-ABC8-B500EFAE15FA}"/>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36850188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AG Canv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44320-34D6-4302-89B6-F58CB50850CC}"/>
              </a:ext>
            </a:extLst>
          </p:cNvPr>
          <p:cNvSpPr>
            <a:spLocks noGrp="1"/>
          </p:cNvSpPr>
          <p:nvPr>
            <p:ph type="title"/>
          </p:nvPr>
        </p:nvSpPr>
        <p:spPr>
          <a:xfrm>
            <a:off x="308344" y="136525"/>
            <a:ext cx="11418726" cy="465614"/>
          </a:xfrm>
        </p:spPr>
        <p:txBody>
          <a:bodyPr>
            <a:noAutofit/>
          </a:bodyPr>
          <a:lstStyle>
            <a:lvl1pPr>
              <a:defRPr sz="3200"/>
            </a:lvl1pPr>
          </a:lstStyle>
          <a:p>
            <a:r>
              <a:rPr lang="en-US"/>
              <a:t>Click to edit Master title style</a:t>
            </a:r>
            <a:endParaRPr lang="en-US" dirty="0"/>
          </a:p>
        </p:txBody>
      </p:sp>
      <p:sp>
        <p:nvSpPr>
          <p:cNvPr id="6" name="Text Placeholder 3">
            <a:extLst>
              <a:ext uri="{FF2B5EF4-FFF2-40B4-BE49-F238E27FC236}">
                <a16:creationId xmlns:a16="http://schemas.microsoft.com/office/drawing/2014/main" id="{2D8C46C0-0F5D-43B0-804B-ADCB84DA3C5C}"/>
              </a:ext>
            </a:extLst>
          </p:cNvPr>
          <p:cNvSpPr>
            <a:spLocks noGrp="1"/>
          </p:cNvSpPr>
          <p:nvPr>
            <p:ph type="body" sz="quarter" idx="13" hasCustomPrompt="1"/>
          </p:nvPr>
        </p:nvSpPr>
        <p:spPr>
          <a:xfrm>
            <a:off x="6487356" y="6381749"/>
            <a:ext cx="5239714" cy="365125"/>
          </a:xfrm>
        </p:spPr>
        <p:txBody>
          <a:bodyPr>
            <a:normAutofit/>
          </a:bodyPr>
          <a:lstStyle>
            <a:lvl1pPr marL="0" indent="0" algn="r">
              <a:spcBef>
                <a:spcPts val="0"/>
              </a:spcBef>
              <a:spcAft>
                <a:spcPts val="0"/>
              </a:spcAft>
              <a:buNone/>
              <a:defRPr sz="2400" baseline="0">
                <a:solidFill>
                  <a:schemeClr val="tx1"/>
                </a:solidFill>
                <a:latin typeface="+mj-lt"/>
              </a:defRPr>
            </a:lvl1pPr>
            <a:lvl2pPr marL="469888" indent="0">
              <a:spcBef>
                <a:spcPts val="0"/>
              </a:spcBef>
              <a:spcAft>
                <a:spcPts val="0"/>
              </a:spcAft>
              <a:buNone/>
              <a:defRPr sz="2200"/>
            </a:lvl2pPr>
            <a:lvl3pPr marL="800080" indent="0">
              <a:spcBef>
                <a:spcPts val="0"/>
              </a:spcBef>
              <a:spcAft>
                <a:spcPts val="0"/>
              </a:spcAft>
              <a:buNone/>
              <a:defRPr sz="2200"/>
            </a:lvl3pPr>
            <a:lvl4pPr marL="1142971" indent="0">
              <a:spcBef>
                <a:spcPts val="0"/>
              </a:spcBef>
              <a:spcAft>
                <a:spcPts val="0"/>
              </a:spcAft>
              <a:buNone/>
              <a:defRPr sz="2200"/>
            </a:lvl4pPr>
            <a:lvl5pPr marL="1435064" indent="0">
              <a:spcBef>
                <a:spcPts val="0"/>
              </a:spcBef>
              <a:spcAft>
                <a:spcPts val="0"/>
              </a:spcAft>
              <a:buNone/>
              <a:defRPr sz="2200"/>
            </a:lvl5pPr>
          </a:lstStyle>
          <a:p>
            <a:pPr lvl="0"/>
            <a:r>
              <a:rPr lang="en-US" dirty="0"/>
              <a:t>Click to edit Sub Title</a:t>
            </a:r>
          </a:p>
        </p:txBody>
      </p:sp>
      <p:pic>
        <p:nvPicPr>
          <p:cNvPr id="10" name="Picture 9">
            <a:hlinkClick r:id="rId2"/>
            <a:extLst>
              <a:ext uri="{FF2B5EF4-FFF2-40B4-BE49-F238E27FC236}">
                <a16:creationId xmlns:a16="http://schemas.microsoft.com/office/drawing/2014/main" id="{63EF8F47-17CE-460D-BDB0-4337F67B153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023" y="6394448"/>
            <a:ext cx="964381" cy="339725"/>
          </a:xfrm>
          <a:prstGeom prst="rect">
            <a:avLst/>
          </a:prstGeom>
        </p:spPr>
      </p:pic>
      <p:pic>
        <p:nvPicPr>
          <p:cNvPr id="12" name="Picture 11" descr="A drawing of a cartoon character&#10;&#10;Description automatically generated">
            <a:extLst>
              <a:ext uri="{FF2B5EF4-FFF2-40B4-BE49-F238E27FC236}">
                <a16:creationId xmlns:a16="http://schemas.microsoft.com/office/drawing/2014/main" id="{3C7E0DE9-205A-46CE-B28C-2A5DE2754A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8344" y="6348158"/>
            <a:ext cx="813816" cy="406908"/>
          </a:xfrm>
          <a:prstGeom prst="rect">
            <a:avLst/>
          </a:prstGeom>
        </p:spPr>
      </p:pic>
      <p:sp>
        <p:nvSpPr>
          <p:cNvPr id="14" name="Content Placeholder 13">
            <a:extLst>
              <a:ext uri="{FF2B5EF4-FFF2-40B4-BE49-F238E27FC236}">
                <a16:creationId xmlns:a16="http://schemas.microsoft.com/office/drawing/2014/main" id="{3B716149-7ABB-4567-BFF0-6D2ABF9DB768}"/>
              </a:ext>
            </a:extLst>
          </p:cNvPr>
          <p:cNvSpPr>
            <a:spLocks noGrp="1"/>
          </p:cNvSpPr>
          <p:nvPr>
            <p:ph sz="quarter" idx="14"/>
          </p:nvPr>
        </p:nvSpPr>
        <p:spPr>
          <a:xfrm>
            <a:off x="307975" y="839788"/>
            <a:ext cx="11418888" cy="5422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6583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83E7E-9451-4218-898D-60E89D52F5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AC319D-3EB4-4B02-9AB9-CBEC453A0A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3A9FA6-8C3F-4139-AD9B-6508312D2EEA}"/>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5" name="Footer Placeholder 4">
            <a:extLst>
              <a:ext uri="{FF2B5EF4-FFF2-40B4-BE49-F238E27FC236}">
                <a16:creationId xmlns:a16="http://schemas.microsoft.com/office/drawing/2014/main" id="{F62ECD81-6F46-47CB-8A7F-A29EFF56E6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C89083-BFFD-4B44-ABC8-B500EFAE15FA}"/>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3685018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EA59C-4FBF-45F4-85BB-29E9E3BB81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5CD8633-38D4-44D4-9A1E-7DA3681BB4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A24E5A-AB6A-4725-B315-BFBF518E4C93}"/>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5" name="Footer Placeholder 4">
            <a:extLst>
              <a:ext uri="{FF2B5EF4-FFF2-40B4-BE49-F238E27FC236}">
                <a16:creationId xmlns:a16="http://schemas.microsoft.com/office/drawing/2014/main" id="{7256BCE4-D173-4918-8BD4-8D02A61C29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CF183B-4B89-4048-A6F3-197ABD50CC98}"/>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201815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AG Canv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44320-34D6-4302-89B6-F58CB50850CC}"/>
              </a:ext>
            </a:extLst>
          </p:cNvPr>
          <p:cNvSpPr>
            <a:spLocks noGrp="1"/>
          </p:cNvSpPr>
          <p:nvPr>
            <p:ph type="title"/>
          </p:nvPr>
        </p:nvSpPr>
        <p:spPr>
          <a:xfrm>
            <a:off x="308344" y="136525"/>
            <a:ext cx="11418726" cy="465614"/>
          </a:xfrm>
        </p:spPr>
        <p:txBody>
          <a:bodyPr>
            <a:noAutofit/>
          </a:bodyPr>
          <a:lstStyle>
            <a:lvl1pPr>
              <a:defRPr sz="3200"/>
            </a:lvl1pPr>
          </a:lstStyle>
          <a:p>
            <a:r>
              <a:rPr lang="en-US"/>
              <a:t>Click to edit Master title style</a:t>
            </a:r>
          </a:p>
        </p:txBody>
      </p:sp>
      <p:sp>
        <p:nvSpPr>
          <p:cNvPr id="6" name="Text Placeholder 3">
            <a:extLst>
              <a:ext uri="{FF2B5EF4-FFF2-40B4-BE49-F238E27FC236}">
                <a16:creationId xmlns:a16="http://schemas.microsoft.com/office/drawing/2014/main" id="{2D8C46C0-0F5D-43B0-804B-ADCB84DA3C5C}"/>
              </a:ext>
            </a:extLst>
          </p:cNvPr>
          <p:cNvSpPr>
            <a:spLocks noGrp="1"/>
          </p:cNvSpPr>
          <p:nvPr>
            <p:ph type="body" sz="quarter" idx="13" hasCustomPrompt="1"/>
          </p:nvPr>
        </p:nvSpPr>
        <p:spPr>
          <a:xfrm>
            <a:off x="6487356" y="6381749"/>
            <a:ext cx="5239714" cy="365125"/>
          </a:xfrm>
        </p:spPr>
        <p:txBody>
          <a:bodyPr>
            <a:normAutofit/>
          </a:bodyPr>
          <a:lstStyle>
            <a:lvl1pPr marL="0" indent="0" algn="r">
              <a:spcBef>
                <a:spcPts val="0"/>
              </a:spcBef>
              <a:spcAft>
                <a:spcPts val="0"/>
              </a:spcAft>
              <a:buNone/>
              <a:defRPr sz="2400" baseline="0">
                <a:solidFill>
                  <a:schemeClr val="tx1"/>
                </a:solidFill>
                <a:latin typeface="+mj-lt"/>
              </a:defRPr>
            </a:lvl1pPr>
            <a:lvl2pPr marL="469888" indent="0">
              <a:spcBef>
                <a:spcPts val="0"/>
              </a:spcBef>
              <a:spcAft>
                <a:spcPts val="0"/>
              </a:spcAft>
              <a:buNone/>
              <a:defRPr sz="2200"/>
            </a:lvl2pPr>
            <a:lvl3pPr marL="800080" indent="0">
              <a:spcBef>
                <a:spcPts val="0"/>
              </a:spcBef>
              <a:spcAft>
                <a:spcPts val="0"/>
              </a:spcAft>
              <a:buNone/>
              <a:defRPr sz="2200"/>
            </a:lvl3pPr>
            <a:lvl4pPr marL="1142971" indent="0">
              <a:spcBef>
                <a:spcPts val="0"/>
              </a:spcBef>
              <a:spcAft>
                <a:spcPts val="0"/>
              </a:spcAft>
              <a:buNone/>
              <a:defRPr sz="2200"/>
            </a:lvl4pPr>
            <a:lvl5pPr marL="1435064" indent="0">
              <a:spcBef>
                <a:spcPts val="0"/>
              </a:spcBef>
              <a:spcAft>
                <a:spcPts val="0"/>
              </a:spcAft>
              <a:buNone/>
              <a:defRPr sz="2200"/>
            </a:lvl5pPr>
          </a:lstStyle>
          <a:p>
            <a:pPr lvl="0"/>
            <a:r>
              <a:rPr lang="en-US"/>
              <a:t>Click to edit Sub Title</a:t>
            </a:r>
          </a:p>
        </p:txBody>
      </p:sp>
      <p:pic>
        <p:nvPicPr>
          <p:cNvPr id="10" name="Picture 9">
            <a:hlinkClick r:id="rId2"/>
            <a:extLst>
              <a:ext uri="{FF2B5EF4-FFF2-40B4-BE49-F238E27FC236}">
                <a16:creationId xmlns:a16="http://schemas.microsoft.com/office/drawing/2014/main" id="{63EF8F47-17CE-460D-BDB0-4337F67B153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023" y="6394448"/>
            <a:ext cx="964381" cy="339725"/>
          </a:xfrm>
          <a:prstGeom prst="rect">
            <a:avLst/>
          </a:prstGeom>
        </p:spPr>
      </p:pic>
      <p:pic>
        <p:nvPicPr>
          <p:cNvPr id="12" name="Picture 11" descr="A drawing of a cartoon character&#10;&#10;Description automatically generated">
            <a:extLst>
              <a:ext uri="{FF2B5EF4-FFF2-40B4-BE49-F238E27FC236}">
                <a16:creationId xmlns:a16="http://schemas.microsoft.com/office/drawing/2014/main" id="{3C7E0DE9-205A-46CE-B28C-2A5DE2754A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8344" y="6348158"/>
            <a:ext cx="813816" cy="406908"/>
          </a:xfrm>
          <a:prstGeom prst="rect">
            <a:avLst/>
          </a:prstGeom>
        </p:spPr>
      </p:pic>
      <p:sp>
        <p:nvSpPr>
          <p:cNvPr id="14" name="Content Placeholder 13">
            <a:extLst>
              <a:ext uri="{FF2B5EF4-FFF2-40B4-BE49-F238E27FC236}">
                <a16:creationId xmlns:a16="http://schemas.microsoft.com/office/drawing/2014/main" id="{3B716149-7ABB-4567-BFF0-6D2ABF9DB768}"/>
              </a:ext>
            </a:extLst>
          </p:cNvPr>
          <p:cNvSpPr>
            <a:spLocks noGrp="1"/>
          </p:cNvSpPr>
          <p:nvPr>
            <p:ph sz="quarter" idx="14"/>
          </p:nvPr>
        </p:nvSpPr>
        <p:spPr>
          <a:xfrm>
            <a:off x="307975" y="839788"/>
            <a:ext cx="11418888" cy="5422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6583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D9CFF-5732-45CA-B745-7A5CDF77B1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881A53-8764-4020-94E8-70745F8ABA0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A416B48-B7D8-4159-9C16-EC30326CEF6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62EFAD-7B01-49AC-99A7-1E3B5860019D}"/>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6" name="Footer Placeholder 5">
            <a:extLst>
              <a:ext uri="{FF2B5EF4-FFF2-40B4-BE49-F238E27FC236}">
                <a16:creationId xmlns:a16="http://schemas.microsoft.com/office/drawing/2014/main" id="{A66E5F40-C6BD-49D6-8DBA-B4CAAD2B06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2805C8-5591-4F0C-89FC-87BEA525D53E}"/>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2910533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26B78-2A1A-4E19-B086-3965906A70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1820E55-349B-4897-ADB4-B228C8BD56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8363B9-4065-4CC4-873F-4381C1E5F8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14E4BA0-DAF9-423B-9A44-D62AEEED59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B3CE27-960B-4DEF-83A0-5CF46087B8A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CBD3712-DD4C-4EB5-A04F-03D39C3FEE99}"/>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8" name="Footer Placeholder 7">
            <a:extLst>
              <a:ext uri="{FF2B5EF4-FFF2-40B4-BE49-F238E27FC236}">
                <a16:creationId xmlns:a16="http://schemas.microsoft.com/office/drawing/2014/main" id="{E69909B2-7E4F-484D-A052-3E1364E56A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675079-A834-4414-8FAE-D0D71AC3F5ED}"/>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2320469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44320-34D6-4302-89B6-F58CB50850CC}"/>
              </a:ext>
            </a:extLst>
          </p:cNvPr>
          <p:cNvSpPr>
            <a:spLocks noGrp="1"/>
          </p:cNvSpPr>
          <p:nvPr>
            <p:ph type="title"/>
          </p:nvPr>
        </p:nvSpPr>
        <p:spPr/>
        <p:txBody>
          <a:bodyPr>
            <a:normAutofit/>
          </a:bodyPr>
          <a:lstStyle>
            <a:lvl1pPr>
              <a:defRPr sz="4000"/>
            </a:lvl1pPr>
          </a:lstStyle>
          <a:p>
            <a:r>
              <a:rPr lang="en-US"/>
              <a:t>Click to edit Master title style</a:t>
            </a:r>
          </a:p>
        </p:txBody>
      </p:sp>
      <p:sp>
        <p:nvSpPr>
          <p:cNvPr id="3" name="Date Placeholder 2">
            <a:extLst>
              <a:ext uri="{FF2B5EF4-FFF2-40B4-BE49-F238E27FC236}">
                <a16:creationId xmlns:a16="http://schemas.microsoft.com/office/drawing/2014/main" id="{B58EA25C-602B-4978-96DC-7B88AF56FE99}"/>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4" name="Footer Placeholder 3">
            <a:extLst>
              <a:ext uri="{FF2B5EF4-FFF2-40B4-BE49-F238E27FC236}">
                <a16:creationId xmlns:a16="http://schemas.microsoft.com/office/drawing/2014/main" id="{527066BD-D3DF-4B08-AD9A-F5643891FA0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EF85846-54C1-497D-B17B-295E98947036}"/>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2337614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44320-34D6-4302-89B6-F58CB50850CC}"/>
              </a:ext>
            </a:extLst>
          </p:cNvPr>
          <p:cNvSpPr>
            <a:spLocks noGrp="1"/>
          </p:cNvSpPr>
          <p:nvPr>
            <p:ph type="title"/>
          </p:nvPr>
        </p:nvSpPr>
        <p:spPr>
          <a:xfrm>
            <a:off x="496168" y="365126"/>
            <a:ext cx="11212614" cy="465614"/>
          </a:xfrm>
        </p:spPr>
        <p:txBody>
          <a:bodyPr>
            <a:noAutofit/>
          </a:bodyPr>
          <a:lstStyle>
            <a:lvl1pPr>
              <a:defRPr sz="3600"/>
            </a:lvl1pPr>
          </a:lstStyle>
          <a:p>
            <a:r>
              <a:rPr lang="en-US"/>
              <a:t>Click to edit Master title style</a:t>
            </a:r>
          </a:p>
        </p:txBody>
      </p:sp>
      <p:sp>
        <p:nvSpPr>
          <p:cNvPr id="3" name="Date Placeholder 2">
            <a:extLst>
              <a:ext uri="{FF2B5EF4-FFF2-40B4-BE49-F238E27FC236}">
                <a16:creationId xmlns:a16="http://schemas.microsoft.com/office/drawing/2014/main" id="{B58EA25C-602B-4978-96DC-7B88AF56FE99}"/>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4" name="Footer Placeholder 3">
            <a:extLst>
              <a:ext uri="{FF2B5EF4-FFF2-40B4-BE49-F238E27FC236}">
                <a16:creationId xmlns:a16="http://schemas.microsoft.com/office/drawing/2014/main" id="{527066BD-D3DF-4B08-AD9A-F5643891FA0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EF85846-54C1-497D-B17B-295E98947036}"/>
              </a:ext>
            </a:extLst>
          </p:cNvPr>
          <p:cNvSpPr>
            <a:spLocks noGrp="1"/>
          </p:cNvSpPr>
          <p:nvPr>
            <p:ph type="sldNum" sz="quarter" idx="12"/>
          </p:nvPr>
        </p:nvSpPr>
        <p:spPr/>
        <p:txBody>
          <a:bodyPr/>
          <a:lstStyle/>
          <a:p>
            <a:fld id="{4F715551-42B2-4CC6-A03D-6EB96ADC84AA}" type="slidenum">
              <a:rPr lang="en-US" smtClean="0"/>
              <a:t>‹#›</a:t>
            </a:fld>
            <a:endParaRPr lang="en-US"/>
          </a:p>
        </p:txBody>
      </p:sp>
      <p:sp>
        <p:nvSpPr>
          <p:cNvPr id="6" name="Text Placeholder 3">
            <a:extLst>
              <a:ext uri="{FF2B5EF4-FFF2-40B4-BE49-F238E27FC236}">
                <a16:creationId xmlns:a16="http://schemas.microsoft.com/office/drawing/2014/main" id="{2D8C46C0-0F5D-43B0-804B-ADCB84DA3C5C}"/>
              </a:ext>
            </a:extLst>
          </p:cNvPr>
          <p:cNvSpPr>
            <a:spLocks noGrp="1"/>
          </p:cNvSpPr>
          <p:nvPr>
            <p:ph type="body" sz="quarter" idx="13" hasCustomPrompt="1"/>
          </p:nvPr>
        </p:nvSpPr>
        <p:spPr>
          <a:xfrm>
            <a:off x="496168" y="830739"/>
            <a:ext cx="11212614" cy="378488"/>
          </a:xfrm>
        </p:spPr>
        <p:txBody>
          <a:bodyPr>
            <a:normAutofit/>
          </a:bodyPr>
          <a:lstStyle>
            <a:lvl1pPr marL="0" indent="0" algn="l">
              <a:spcBef>
                <a:spcPts val="0"/>
              </a:spcBef>
              <a:spcAft>
                <a:spcPts val="0"/>
              </a:spcAft>
              <a:buNone/>
              <a:defRPr sz="2400" baseline="0">
                <a:solidFill>
                  <a:schemeClr val="tx1">
                    <a:lumMod val="50000"/>
                    <a:lumOff val="50000"/>
                  </a:schemeClr>
                </a:solidFill>
                <a:latin typeface="+mj-lt"/>
              </a:defRPr>
            </a:lvl1pPr>
            <a:lvl2pPr marL="469888" indent="0">
              <a:spcBef>
                <a:spcPts val="0"/>
              </a:spcBef>
              <a:spcAft>
                <a:spcPts val="0"/>
              </a:spcAft>
              <a:buNone/>
              <a:defRPr sz="2200"/>
            </a:lvl2pPr>
            <a:lvl3pPr marL="800080" indent="0">
              <a:spcBef>
                <a:spcPts val="0"/>
              </a:spcBef>
              <a:spcAft>
                <a:spcPts val="0"/>
              </a:spcAft>
              <a:buNone/>
              <a:defRPr sz="2200"/>
            </a:lvl3pPr>
            <a:lvl4pPr marL="1142971" indent="0">
              <a:spcBef>
                <a:spcPts val="0"/>
              </a:spcBef>
              <a:spcAft>
                <a:spcPts val="0"/>
              </a:spcAft>
              <a:buNone/>
              <a:defRPr sz="2200"/>
            </a:lvl4pPr>
            <a:lvl5pPr marL="1435064" indent="0">
              <a:spcBef>
                <a:spcPts val="0"/>
              </a:spcBef>
              <a:spcAft>
                <a:spcPts val="0"/>
              </a:spcAft>
              <a:buNone/>
              <a:defRPr sz="2200"/>
            </a:lvl5pPr>
          </a:lstStyle>
          <a:p>
            <a:pPr lvl="0"/>
            <a:r>
              <a:rPr lang="en-US"/>
              <a:t>Click to edit Sub Title</a:t>
            </a:r>
          </a:p>
        </p:txBody>
      </p:sp>
    </p:spTree>
    <p:extLst>
      <p:ext uri="{BB962C8B-B14F-4D97-AF65-F5344CB8AC3E}">
        <p14:creationId xmlns:p14="http://schemas.microsoft.com/office/powerpoint/2010/main" val="2824968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20D189-7AF4-42BC-B1E4-3914C8FB766E}"/>
              </a:ext>
            </a:extLst>
          </p:cNvPr>
          <p:cNvSpPr>
            <a:spLocks noGrp="1"/>
          </p:cNvSpPr>
          <p:nvPr>
            <p:ph type="dt" sz="half" idx="10"/>
          </p:nvPr>
        </p:nvSpPr>
        <p:spPr/>
        <p:txBody>
          <a:bodyPr/>
          <a:lstStyle/>
          <a:p>
            <a:fld id="{3F671C41-7FC0-493E-96F2-0168A050B2BE}" type="datetimeFigureOut">
              <a:rPr lang="en-US" smtClean="0"/>
              <a:t>4/14/2023</a:t>
            </a:fld>
            <a:endParaRPr lang="en-US"/>
          </a:p>
        </p:txBody>
      </p:sp>
      <p:sp>
        <p:nvSpPr>
          <p:cNvPr id="3" name="Footer Placeholder 2">
            <a:extLst>
              <a:ext uri="{FF2B5EF4-FFF2-40B4-BE49-F238E27FC236}">
                <a16:creationId xmlns:a16="http://schemas.microsoft.com/office/drawing/2014/main" id="{80920DA1-2565-47AA-8FCF-4B671A2DAC8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39BF99-649C-420E-B3EE-5C743CCF8015}"/>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4170412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BD47B7-1A50-427F-91F4-806F5159B7B5}"/>
              </a:ext>
            </a:extLst>
          </p:cNvPr>
          <p:cNvSpPr>
            <a:spLocks noGrp="1"/>
          </p:cNvSpPr>
          <p:nvPr>
            <p:ph type="title"/>
          </p:nvPr>
        </p:nvSpPr>
        <p:spPr>
          <a:xfrm>
            <a:off x="838200" y="365125"/>
            <a:ext cx="10515600" cy="7016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663DB1F-0D08-4DE8-A8C7-733511E54581}"/>
              </a:ext>
            </a:extLst>
          </p:cNvPr>
          <p:cNvSpPr>
            <a:spLocks noGrp="1"/>
          </p:cNvSpPr>
          <p:nvPr>
            <p:ph type="body" idx="1"/>
          </p:nvPr>
        </p:nvSpPr>
        <p:spPr>
          <a:xfrm>
            <a:off x="838200" y="1066800"/>
            <a:ext cx="10515600" cy="51101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60281C-7BBF-4A86-83B7-09F14116E7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671C41-7FC0-493E-96F2-0168A050B2BE}" type="datetimeFigureOut">
              <a:rPr lang="en-US" smtClean="0"/>
              <a:t>4/14/2023</a:t>
            </a:fld>
            <a:endParaRPr lang="en-US"/>
          </a:p>
        </p:txBody>
      </p:sp>
      <p:sp>
        <p:nvSpPr>
          <p:cNvPr id="5" name="Footer Placeholder 4">
            <a:extLst>
              <a:ext uri="{FF2B5EF4-FFF2-40B4-BE49-F238E27FC236}">
                <a16:creationId xmlns:a16="http://schemas.microsoft.com/office/drawing/2014/main" id="{A9DEDF3A-36F9-4749-9950-BB2C7A6998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9E90CF4-43BD-4330-A03F-51AF390CF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5551-42B2-4CC6-A03D-6EB96ADC84AA}" type="slidenum">
              <a:rPr lang="en-US" smtClean="0"/>
              <a:t>‹#›</a:t>
            </a:fld>
            <a:endParaRPr lang="en-US"/>
          </a:p>
        </p:txBody>
      </p:sp>
    </p:spTree>
    <p:extLst>
      <p:ext uri="{BB962C8B-B14F-4D97-AF65-F5344CB8AC3E}">
        <p14:creationId xmlns:p14="http://schemas.microsoft.com/office/powerpoint/2010/main" val="18078192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52" r:id="rId5"/>
    <p:sldLayoutId id="2147483653" r:id="rId6"/>
    <p:sldLayoutId id="2147483654" r:id="rId7"/>
    <p:sldLayoutId id="2147483661"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144000" indent="-144000" algn="l" defTabSz="914400" rtl="0" eaLnBrk="1" latinLnBrk="0" hangingPunct="1">
        <a:lnSpc>
          <a:spcPct val="90000"/>
        </a:lnSpc>
        <a:spcBef>
          <a:spcPts val="0"/>
        </a:spcBef>
        <a:buFont typeface="Arial" panose="020B0604020202020204" pitchFamily="34" charset="0"/>
        <a:buChar char="•"/>
        <a:defRPr sz="2000" kern="1200">
          <a:solidFill>
            <a:schemeClr val="tx1"/>
          </a:solidFill>
          <a:latin typeface="+mn-lt"/>
          <a:ea typeface="+mn-ea"/>
          <a:cs typeface="+mn-cs"/>
        </a:defRPr>
      </a:lvl1pPr>
      <a:lvl2pPr marL="0" indent="-144000" algn="l" defTabSz="914400" rtl="0" eaLnBrk="1" latinLnBrk="0" hangingPunct="1">
        <a:lnSpc>
          <a:spcPct val="90000"/>
        </a:lnSpc>
        <a:spcBef>
          <a:spcPts val="0"/>
        </a:spcBef>
        <a:buFont typeface="Arial" panose="020B0604020202020204" pitchFamily="34" charset="0"/>
        <a:buChar char="•"/>
        <a:defRPr sz="1800" kern="1200">
          <a:solidFill>
            <a:schemeClr val="tx1"/>
          </a:solidFill>
          <a:latin typeface="+mn-lt"/>
          <a:ea typeface="+mn-ea"/>
          <a:cs typeface="+mn-cs"/>
        </a:defRPr>
      </a:lvl2pPr>
      <a:lvl3pPr marL="0" indent="-144000" algn="l" defTabSz="914400" rtl="0" eaLnBrk="1" latinLnBrk="0" hangingPunct="1">
        <a:lnSpc>
          <a:spcPct val="90000"/>
        </a:lnSpc>
        <a:spcBef>
          <a:spcPts val="0"/>
        </a:spcBef>
        <a:buFont typeface="Arial" panose="020B0604020202020204" pitchFamily="34" charset="0"/>
        <a:buChar char="•"/>
        <a:defRPr sz="1600" kern="1200">
          <a:solidFill>
            <a:schemeClr val="tx1"/>
          </a:solidFill>
          <a:latin typeface="+mn-lt"/>
          <a:ea typeface="+mn-ea"/>
          <a:cs typeface="+mn-cs"/>
        </a:defRPr>
      </a:lvl3pPr>
      <a:lvl4pPr marL="0" indent="-144000" algn="l" defTabSz="914400" rtl="0" eaLnBrk="1" latinLnBrk="0" hangingPunct="1">
        <a:lnSpc>
          <a:spcPct val="90000"/>
        </a:lnSpc>
        <a:spcBef>
          <a:spcPts val="0"/>
        </a:spcBef>
        <a:buFont typeface="Arial" panose="020B0604020202020204" pitchFamily="34" charset="0"/>
        <a:buChar char="•"/>
        <a:defRPr sz="1200" kern="1200">
          <a:solidFill>
            <a:schemeClr val="tx1"/>
          </a:solidFill>
          <a:latin typeface="+mn-lt"/>
          <a:ea typeface="+mn-ea"/>
          <a:cs typeface="+mn-cs"/>
        </a:defRPr>
      </a:lvl4pPr>
      <a:lvl5pPr marL="0" indent="-144000" algn="l" defTabSz="914400" rtl="0" eaLnBrk="1" latinLnBrk="0" hangingPunct="1">
        <a:lnSpc>
          <a:spcPct val="90000"/>
        </a:lnSpc>
        <a:spcBef>
          <a:spcPts val="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BD47B7-1A50-427F-91F4-806F5159B7B5}"/>
              </a:ext>
            </a:extLst>
          </p:cNvPr>
          <p:cNvSpPr>
            <a:spLocks noGrp="1"/>
          </p:cNvSpPr>
          <p:nvPr>
            <p:ph type="title"/>
          </p:nvPr>
        </p:nvSpPr>
        <p:spPr>
          <a:xfrm>
            <a:off x="838200" y="365125"/>
            <a:ext cx="10515600" cy="70167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663DB1F-0D08-4DE8-A8C7-733511E54581}"/>
              </a:ext>
            </a:extLst>
          </p:cNvPr>
          <p:cNvSpPr>
            <a:spLocks noGrp="1"/>
          </p:cNvSpPr>
          <p:nvPr>
            <p:ph type="body" idx="1"/>
          </p:nvPr>
        </p:nvSpPr>
        <p:spPr>
          <a:xfrm>
            <a:off x="838200" y="1066800"/>
            <a:ext cx="10515600" cy="51101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F60281C-7BBF-4A86-83B7-09F14116E7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671C41-7FC0-493E-96F2-0168A050B2BE}" type="datetimeFigureOut">
              <a:rPr lang="en-US" smtClean="0"/>
              <a:t>4/14/2023</a:t>
            </a:fld>
            <a:endParaRPr lang="en-US"/>
          </a:p>
        </p:txBody>
      </p:sp>
      <p:sp>
        <p:nvSpPr>
          <p:cNvPr id="5" name="Footer Placeholder 4">
            <a:extLst>
              <a:ext uri="{FF2B5EF4-FFF2-40B4-BE49-F238E27FC236}">
                <a16:creationId xmlns:a16="http://schemas.microsoft.com/office/drawing/2014/main" id="{A9DEDF3A-36F9-4749-9950-BB2C7A6998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9E90CF4-43BD-4330-A03F-51AF390CF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5551-42B2-4CC6-A03D-6EB96ADC84AA}" type="slidenum">
              <a:rPr lang="en-US" smtClean="0"/>
              <a:t>‹#›</a:t>
            </a:fld>
            <a:endParaRPr lang="en-US"/>
          </a:p>
        </p:txBody>
      </p:sp>
    </p:spTree>
    <p:extLst>
      <p:ext uri="{BB962C8B-B14F-4D97-AF65-F5344CB8AC3E}">
        <p14:creationId xmlns:p14="http://schemas.microsoft.com/office/powerpoint/2010/main" val="180781920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144000" indent="-144000" algn="l" defTabSz="914400" rtl="0" eaLnBrk="1" latinLnBrk="0" hangingPunct="1">
        <a:lnSpc>
          <a:spcPct val="90000"/>
        </a:lnSpc>
        <a:spcBef>
          <a:spcPts val="0"/>
        </a:spcBef>
        <a:buFont typeface="Arial" panose="020B0604020202020204" pitchFamily="34" charset="0"/>
        <a:buChar char="•"/>
        <a:defRPr sz="2000" kern="1200">
          <a:solidFill>
            <a:schemeClr val="tx1"/>
          </a:solidFill>
          <a:latin typeface="+mn-lt"/>
          <a:ea typeface="+mn-ea"/>
          <a:cs typeface="+mn-cs"/>
        </a:defRPr>
      </a:lvl1pPr>
      <a:lvl2pPr marL="0" indent="-144000" algn="l" defTabSz="914400" rtl="0" eaLnBrk="1" latinLnBrk="0" hangingPunct="1">
        <a:lnSpc>
          <a:spcPct val="90000"/>
        </a:lnSpc>
        <a:spcBef>
          <a:spcPts val="0"/>
        </a:spcBef>
        <a:buFont typeface="Arial" panose="020B0604020202020204" pitchFamily="34" charset="0"/>
        <a:buChar char="•"/>
        <a:defRPr sz="1800" kern="1200">
          <a:solidFill>
            <a:schemeClr val="tx1"/>
          </a:solidFill>
          <a:latin typeface="+mn-lt"/>
          <a:ea typeface="+mn-ea"/>
          <a:cs typeface="+mn-cs"/>
        </a:defRPr>
      </a:lvl2pPr>
      <a:lvl3pPr marL="0" indent="-144000" algn="l" defTabSz="914400" rtl="0" eaLnBrk="1" latinLnBrk="0" hangingPunct="1">
        <a:lnSpc>
          <a:spcPct val="90000"/>
        </a:lnSpc>
        <a:spcBef>
          <a:spcPts val="0"/>
        </a:spcBef>
        <a:buFont typeface="Arial" panose="020B0604020202020204" pitchFamily="34" charset="0"/>
        <a:buChar char="•"/>
        <a:defRPr sz="1600" kern="1200">
          <a:solidFill>
            <a:schemeClr val="tx1"/>
          </a:solidFill>
          <a:latin typeface="+mn-lt"/>
          <a:ea typeface="+mn-ea"/>
          <a:cs typeface="+mn-cs"/>
        </a:defRPr>
      </a:lvl3pPr>
      <a:lvl4pPr marL="0" indent="-144000" algn="l" defTabSz="914400" rtl="0" eaLnBrk="1" latinLnBrk="0" hangingPunct="1">
        <a:lnSpc>
          <a:spcPct val="90000"/>
        </a:lnSpc>
        <a:spcBef>
          <a:spcPts val="0"/>
        </a:spcBef>
        <a:buFont typeface="Arial" panose="020B0604020202020204" pitchFamily="34" charset="0"/>
        <a:buChar char="•"/>
        <a:defRPr sz="1200" kern="1200">
          <a:solidFill>
            <a:schemeClr val="tx1"/>
          </a:solidFill>
          <a:latin typeface="+mn-lt"/>
          <a:ea typeface="+mn-ea"/>
          <a:cs typeface="+mn-cs"/>
        </a:defRPr>
      </a:lvl4pPr>
      <a:lvl5pPr marL="0" indent="-144000" algn="l" defTabSz="914400" rtl="0" eaLnBrk="1" latinLnBrk="0" hangingPunct="1">
        <a:lnSpc>
          <a:spcPct val="90000"/>
        </a:lnSpc>
        <a:spcBef>
          <a:spcPts val="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emf"/><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emf"/><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hyperlink" Target="http://www.iag.biz/canvas-templates" TargetMode="External"/><Relationship Id="rId3" Type="http://schemas.openxmlformats.org/officeDocument/2006/relationships/hyperlink" Target="https://www.linkedin.com/company/iag-consulting" TargetMode="External"/><Relationship Id="rId7" Type="http://schemas.openxmlformats.org/officeDocument/2006/relationships/hyperlink" Target="https://www.iag.biz/product/agile-business-analysis/" TargetMode="External"/><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hyperlink" Target="https://www.iag.biz/product/business-analysis-skills-training-workshop/" TargetMode="External"/><Relationship Id="rId5" Type="http://schemas.openxmlformats.org/officeDocument/2006/relationships/hyperlink" Target="https://www.iag.biz/product/business-analyst-boot-camp-course/" TargetMode="External"/><Relationship Id="rId4" Type="http://schemas.openxmlformats.org/officeDocument/2006/relationships/hyperlink" Target="http://www2.iag.biz/l/464/2019-05-13/48wrd8" TargetMode="External"/><Relationship Id="rId9" Type="http://schemas.openxmlformats.org/officeDocument/2006/relationships/hyperlink" Target="https://www.iag.biz/resources/by-type/templat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5555856-9970-4BC3-9AA9-6A917F53AF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7F487851-BFAF-46D8-A1ED-50CAD6E46F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Freeform 50">
            <a:extLst>
              <a:ext uri="{FF2B5EF4-FFF2-40B4-BE49-F238E27FC236}">
                <a16:creationId xmlns:a16="http://schemas.microsoft.com/office/drawing/2014/main" id="{13722DD7-BA73-4776-93A3-94491FEF7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descr="A picture containing drawing&#10;&#10;Description automatically generated">
            <a:extLst>
              <a:ext uri="{FF2B5EF4-FFF2-40B4-BE49-F238E27FC236}">
                <a16:creationId xmlns:a16="http://schemas.microsoft.com/office/drawing/2014/main" id="{6E926A3C-B7D5-4FD1-BD9C-E0070DE2BA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470" y="3094088"/>
            <a:ext cx="4141760" cy="1584223"/>
          </a:xfrm>
          <a:custGeom>
            <a:avLst/>
            <a:gdLst/>
            <a:ahLst/>
            <a:cxnLst/>
            <a:rect l="l" t="t" r="r" b="b"/>
            <a:pathLst>
              <a:path w="4141760" h="4377846">
                <a:moveTo>
                  <a:pt x="0" y="0"/>
                </a:moveTo>
                <a:lnTo>
                  <a:pt x="4141760" y="0"/>
                </a:lnTo>
                <a:lnTo>
                  <a:pt x="4141760" y="4377846"/>
                </a:lnTo>
                <a:lnTo>
                  <a:pt x="0" y="4377846"/>
                </a:lnTo>
                <a:close/>
              </a:path>
            </a:pathLst>
          </a:custGeom>
        </p:spPr>
      </p:pic>
      <p:sp>
        <p:nvSpPr>
          <p:cNvPr id="5" name="Title 1">
            <a:extLst>
              <a:ext uri="{FF2B5EF4-FFF2-40B4-BE49-F238E27FC236}">
                <a16:creationId xmlns:a16="http://schemas.microsoft.com/office/drawing/2014/main" id="{AE937400-839C-7375-400C-A73725E01929}"/>
              </a:ext>
            </a:extLst>
          </p:cNvPr>
          <p:cNvSpPr>
            <a:spLocks noGrp="1"/>
          </p:cNvSpPr>
          <p:nvPr/>
        </p:nvSpPr>
        <p:spPr>
          <a:xfrm>
            <a:off x="6571916" y="3204732"/>
            <a:ext cx="4805996" cy="1362933"/>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50000"/>
              </a:lnSpc>
            </a:pPr>
            <a:r>
              <a:rPr lang="en-CA" sz="7200" dirty="0">
                <a:solidFill>
                  <a:srgbClr val="002060"/>
                </a:solidFill>
                <a:latin typeface="Aldhabi" panose="020B0604020202020204" pitchFamily="2" charset="-78"/>
                <a:cs typeface="Aldhabi" panose="020B0604020202020204" pitchFamily="2" charset="-78"/>
              </a:rPr>
              <a:t>IAG DISCOVERY CANVASES™ </a:t>
            </a:r>
            <a:endParaRPr lang="en-US" sz="7200" dirty="0">
              <a:solidFill>
                <a:srgbClr val="002060"/>
              </a:solidFill>
              <a:latin typeface="Aldhabi" panose="020B0604020202020204" pitchFamily="2" charset="-78"/>
              <a:cs typeface="Aldhabi" panose="020B0604020202020204" pitchFamily="2" charset="-78"/>
            </a:endParaRPr>
          </a:p>
        </p:txBody>
      </p:sp>
      <p:sp>
        <p:nvSpPr>
          <p:cNvPr id="6" name="TextBox 1">
            <a:extLst>
              <a:ext uri="{FF2B5EF4-FFF2-40B4-BE49-F238E27FC236}">
                <a16:creationId xmlns:a16="http://schemas.microsoft.com/office/drawing/2014/main" id="{BEFF9D19-1652-DAB4-159A-A45FA49EB339}"/>
              </a:ext>
            </a:extLst>
          </p:cNvPr>
          <p:cNvSpPr txBox="1"/>
          <p:nvPr/>
        </p:nvSpPr>
        <p:spPr>
          <a:xfrm>
            <a:off x="6571916" y="4567665"/>
            <a:ext cx="4643387" cy="584775"/>
          </a:xfrm>
          <a:prstGeom prst="rect">
            <a:avLst/>
          </a:prstGeom>
          <a:noFill/>
        </p:spPr>
        <p:txBody>
          <a:bodyPr wrap="non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sz="3200" dirty="0">
                <a:solidFill>
                  <a:srgbClr val="002060"/>
                </a:solidFill>
              </a:rPr>
              <a:t>Use Case Discovery Canvas</a:t>
            </a:r>
            <a:endParaRPr lang="en-US" sz="3200" dirty="0">
              <a:solidFill>
                <a:srgbClr val="002060"/>
              </a:solidFill>
            </a:endParaRPr>
          </a:p>
        </p:txBody>
      </p:sp>
    </p:spTree>
    <p:extLst>
      <p:ext uri="{BB962C8B-B14F-4D97-AF65-F5344CB8AC3E}">
        <p14:creationId xmlns:p14="http://schemas.microsoft.com/office/powerpoint/2010/main" val="2428472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B7BB9-0159-4487-B49C-88D89CC60ED1}"/>
              </a:ext>
            </a:extLst>
          </p:cNvPr>
          <p:cNvSpPr>
            <a:spLocks noGrp="1"/>
          </p:cNvSpPr>
          <p:nvPr>
            <p:ph type="title"/>
          </p:nvPr>
        </p:nvSpPr>
        <p:spPr/>
        <p:txBody>
          <a:bodyPr/>
          <a:lstStyle/>
          <a:p>
            <a:r>
              <a:rPr lang="en-CA" dirty="0"/>
              <a:t>USE CASE # : </a:t>
            </a:r>
            <a:endParaRPr lang="en-US" dirty="0"/>
          </a:p>
        </p:txBody>
      </p:sp>
      <p:sp>
        <p:nvSpPr>
          <p:cNvPr id="18" name="Text Placeholder 17">
            <a:extLst>
              <a:ext uri="{FF2B5EF4-FFF2-40B4-BE49-F238E27FC236}">
                <a16:creationId xmlns:a16="http://schemas.microsoft.com/office/drawing/2014/main" id="{0C3819FD-85F6-49CF-BC06-0B99DBEF0C53}"/>
              </a:ext>
            </a:extLst>
          </p:cNvPr>
          <p:cNvSpPr>
            <a:spLocks noGrp="1"/>
          </p:cNvSpPr>
          <p:nvPr>
            <p:ph type="body" sz="quarter" idx="13"/>
          </p:nvPr>
        </p:nvSpPr>
        <p:spPr/>
        <p:txBody>
          <a:bodyPr>
            <a:normAutofit fontScale="92500" lnSpcReduction="20000"/>
          </a:bodyPr>
          <a:lstStyle/>
          <a:p>
            <a:r>
              <a:rPr lang="en-CA"/>
              <a:t>IAG USE CASE DISCOVERY CANVAS</a:t>
            </a:r>
            <a:endParaRPr lang="en-US"/>
          </a:p>
        </p:txBody>
      </p:sp>
      <p:graphicFrame>
        <p:nvGraphicFramePr>
          <p:cNvPr id="13" name="Table 12">
            <a:extLst>
              <a:ext uri="{FF2B5EF4-FFF2-40B4-BE49-F238E27FC236}">
                <a16:creationId xmlns:a16="http://schemas.microsoft.com/office/drawing/2014/main" id="{4B62428E-3969-47B9-A8E6-7DC8228BCBB5}"/>
              </a:ext>
            </a:extLst>
          </p:cNvPr>
          <p:cNvGraphicFramePr>
            <a:graphicFrameLocks noGrp="1"/>
          </p:cNvGraphicFramePr>
          <p:nvPr>
            <p:extLst>
              <p:ext uri="{D42A27DB-BD31-4B8C-83A1-F6EECF244321}">
                <p14:modId xmlns:p14="http://schemas.microsoft.com/office/powerpoint/2010/main" val="1458681469"/>
              </p:ext>
            </p:extLst>
          </p:nvPr>
        </p:nvGraphicFramePr>
        <p:xfrm>
          <a:off x="308344" y="1153868"/>
          <a:ext cx="11270511" cy="4932828"/>
        </p:xfrm>
        <a:graphic>
          <a:graphicData uri="http://schemas.openxmlformats.org/drawingml/2006/table">
            <a:tbl>
              <a:tblPr/>
              <a:tblGrid>
                <a:gridCol w="4061637">
                  <a:extLst>
                    <a:ext uri="{9D8B030D-6E8A-4147-A177-3AD203B41FA5}">
                      <a16:colId xmlns:a16="http://schemas.microsoft.com/office/drawing/2014/main" val="3825797371"/>
                    </a:ext>
                  </a:extLst>
                </a:gridCol>
                <a:gridCol w="1913861">
                  <a:extLst>
                    <a:ext uri="{9D8B030D-6E8A-4147-A177-3AD203B41FA5}">
                      <a16:colId xmlns:a16="http://schemas.microsoft.com/office/drawing/2014/main" val="2962503048"/>
                    </a:ext>
                  </a:extLst>
                </a:gridCol>
                <a:gridCol w="414670">
                  <a:extLst>
                    <a:ext uri="{9D8B030D-6E8A-4147-A177-3AD203B41FA5}">
                      <a16:colId xmlns:a16="http://schemas.microsoft.com/office/drawing/2014/main" val="1211578074"/>
                    </a:ext>
                  </a:extLst>
                </a:gridCol>
                <a:gridCol w="1522365">
                  <a:extLst>
                    <a:ext uri="{9D8B030D-6E8A-4147-A177-3AD203B41FA5}">
                      <a16:colId xmlns:a16="http://schemas.microsoft.com/office/drawing/2014/main" val="351671709"/>
                    </a:ext>
                  </a:extLst>
                </a:gridCol>
                <a:gridCol w="972284">
                  <a:extLst>
                    <a:ext uri="{9D8B030D-6E8A-4147-A177-3AD203B41FA5}">
                      <a16:colId xmlns:a16="http://schemas.microsoft.com/office/drawing/2014/main" val="1885664841"/>
                    </a:ext>
                  </a:extLst>
                </a:gridCol>
                <a:gridCol w="2385694">
                  <a:extLst>
                    <a:ext uri="{9D8B030D-6E8A-4147-A177-3AD203B41FA5}">
                      <a16:colId xmlns:a16="http://schemas.microsoft.com/office/drawing/2014/main" val="3411515916"/>
                    </a:ext>
                  </a:extLst>
                </a:gridCol>
              </a:tblGrid>
              <a:tr h="238146">
                <a:tc rowSpan="3">
                  <a:txBody>
                    <a:bodyPr/>
                    <a:lstStyle/>
                    <a:p>
                      <a:r>
                        <a:rPr lang="en-CA" sz="1400" dirty="0"/>
                        <a:t>DESCRIPTION</a:t>
                      </a:r>
                    </a:p>
                    <a:p>
                      <a:endParaRPr lang="en-CA" sz="1200" dirty="0">
                        <a:solidFill>
                          <a:schemeClr val="tx1">
                            <a:lumMod val="65000"/>
                            <a:lumOff val="35000"/>
                          </a:schemeClr>
                        </a:solidFill>
                      </a:endParaRPr>
                    </a:p>
                  </a:txBody>
                  <a:tcPr>
                    <a:lnL w="6350" cmpd="sng">
                      <a:solidFill>
                        <a:schemeClr val="tx1">
                          <a:lumMod val="50000"/>
                          <a:lumOff val="50000"/>
                        </a:schemeClr>
                      </a:solidFill>
                      <a:prstDash val="solid"/>
                    </a:lnL>
                    <a:lnR w="6350" cap="flat" cmpd="sng" algn="ctr">
                      <a:solidFill>
                        <a:schemeClr val="tx1">
                          <a:lumMod val="50000"/>
                          <a:lumOff val="50000"/>
                        </a:schemeClr>
                      </a:solidFill>
                      <a:prstDash val="solid"/>
                      <a:round/>
                      <a:headEnd type="none" w="med" len="med"/>
                      <a:tailEnd type="none" w="med" len="med"/>
                    </a:lnR>
                    <a:lnT w="6350" cmpd="sng">
                      <a:solidFill>
                        <a:schemeClr val="tx1">
                          <a:lumMod val="50000"/>
                          <a:lumOff val="50000"/>
                        </a:schemeClr>
                      </a:solidFill>
                      <a:prstDash val="solid"/>
                    </a:lnT>
                    <a:lnB w="6350" cap="flat" cmpd="sng" algn="ctr">
                      <a:solidFill>
                        <a:schemeClr val="tx1">
                          <a:lumMod val="50000"/>
                          <a:lumOff val="50000"/>
                        </a:schemeClr>
                      </a:solidFill>
                      <a:prstDash val="solid"/>
                      <a:round/>
                      <a:headEnd type="none" w="med" len="med"/>
                      <a:tailEnd type="none" w="med" len="med"/>
                    </a:lnB>
                  </a:tcPr>
                </a:tc>
                <a:tc gridSpan="5">
                  <a:txBody>
                    <a:bodyPr/>
                    <a:lstStyle/>
                    <a:p>
                      <a:r>
                        <a:rPr lang="en-CA" sz="1400"/>
                        <a:t>SCENARIO(S)</a:t>
                      </a: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lnL w="6350" cap="flat" cmpd="sng" algn="ctr">
                      <a:solidFill>
                        <a:schemeClr val="tx1">
                          <a:lumMod val="50000"/>
                          <a:lumOff val="50000"/>
                        </a:schemeClr>
                      </a:solidFill>
                      <a:prstDash val="solid"/>
                      <a:round/>
                      <a:headEnd type="none" w="med" len="med"/>
                      <a:tailEnd type="none" w="med" len="med"/>
                    </a:lnL>
                  </a:tcPr>
                </a:tc>
                <a:tc hMerge="1">
                  <a:txBody>
                    <a:bodyPr/>
                    <a:lstStyle/>
                    <a:p>
                      <a:endParaRPr lang="en-US"/>
                    </a:p>
                  </a:txBody>
                  <a:tcPr/>
                </a:tc>
                <a:extLst>
                  <a:ext uri="{0D108BD9-81ED-4DB2-BD59-A6C34878D82A}">
                    <a16:rowId xmlns:a16="http://schemas.microsoft.com/office/drawing/2014/main" val="293520340"/>
                  </a:ext>
                </a:extLst>
              </a:tr>
              <a:tr h="225954">
                <a:tc vMerge="1">
                  <a:txBody>
                    <a:bodyPr/>
                    <a:lstStyle/>
                    <a:p>
                      <a:endParaRPr lang="en-US"/>
                    </a:p>
                  </a:txBody>
                  <a:tcPr/>
                </a:tc>
                <a:tc gridSpan="2">
                  <a:txBody>
                    <a:bodyPr/>
                    <a:lstStyle/>
                    <a:p>
                      <a:endParaRPr lang="en-CA" sz="1200" b="1" dirty="0"/>
                    </a:p>
                  </a:txBody>
                  <a:tcPr>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lang="en-US"/>
                    </a:p>
                  </a:txBody>
                  <a:tcPr/>
                </a:tc>
                <a:tc gridSpan="2">
                  <a:txBody>
                    <a:bodyPr/>
                    <a:lstStyle/>
                    <a:p>
                      <a:endParaRPr lang="en-CA" sz="1200" b="1" dirty="0"/>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prstDash val="solid"/>
                    </a:lnT>
                    <a:lnB w="6350" cap="flat" cmpd="sng" algn="ctr">
                      <a:noFill/>
                      <a:prstDash val="solid"/>
                      <a:round/>
                      <a:headEnd type="none" w="med" len="med"/>
                      <a:tailEnd type="none" w="med" len="med"/>
                    </a:lnB>
                  </a:tcPr>
                </a:tc>
                <a:tc hMerge="1">
                  <a:txBody>
                    <a:bodyPr/>
                    <a:lstStyle/>
                    <a:p>
                      <a:endParaRPr lang="en-US"/>
                    </a:p>
                  </a:txBody>
                  <a:tcPr>
                    <a:lnL w="6350" cap="flat" cmpd="sng" algn="ctr">
                      <a:solidFill>
                        <a:schemeClr val="tx1">
                          <a:lumMod val="50000"/>
                          <a:lumOff val="50000"/>
                        </a:schemeClr>
                      </a:solidFill>
                      <a:prstDash val="solid"/>
                      <a:round/>
                      <a:headEnd type="none" w="med" len="med"/>
                      <a:tailEnd type="none" w="med" len="med"/>
                    </a:lnL>
                  </a:tcPr>
                </a:tc>
                <a:tc>
                  <a:txBody>
                    <a:bodyPr/>
                    <a:lstStyle/>
                    <a:p>
                      <a:endParaRPr lang="en-CA" sz="1200" b="1"/>
                    </a:p>
                  </a:txBody>
                  <a:tcPr>
                    <a:lnL w="12700" cmpd="sng">
                      <a:noFill/>
                      <a:prstDash val="solid"/>
                    </a:lnL>
                    <a:lnR w="6350" cap="flat" cmpd="sng" algn="ctr">
                      <a:solidFill>
                        <a:schemeClr val="tx1">
                          <a:lumMod val="50000"/>
                          <a:lumOff val="50000"/>
                        </a:schemeClr>
                      </a:solidFill>
                      <a:prstDash val="solid"/>
                      <a:round/>
                      <a:headEnd type="none" w="med" len="med"/>
                      <a:tailEnd type="none" w="med" len="med"/>
                    </a:lnR>
                    <a:lnT w="12700" cmpd="sng">
                      <a:noFill/>
                      <a:prstDash val="solid"/>
                    </a:lnT>
                    <a:lnB w="6350" cap="flat" cmpd="sng" algn="ctr">
                      <a:noFill/>
                      <a:prstDash val="solid"/>
                      <a:round/>
                      <a:headEnd type="none" w="med" len="med"/>
                      <a:tailEnd type="none" w="med" len="med"/>
                    </a:lnB>
                  </a:tcPr>
                </a:tc>
                <a:extLst>
                  <a:ext uri="{0D108BD9-81ED-4DB2-BD59-A6C34878D82A}">
                    <a16:rowId xmlns:a16="http://schemas.microsoft.com/office/drawing/2014/main" val="3603384416"/>
                  </a:ext>
                </a:extLst>
              </a:tr>
              <a:tr h="740352">
                <a:tc vMerge="1">
                  <a:txBody>
                    <a:bodyPr/>
                    <a:lstStyle/>
                    <a:p>
                      <a:endParaRPr lang="en-US"/>
                    </a:p>
                  </a:txBody>
                  <a:tcPr/>
                </a:tc>
                <a:tc rowSpan="3" gridSpan="2">
                  <a:txBody>
                    <a:bodyPr/>
                    <a:lstStyle/>
                    <a:p>
                      <a:pPr marL="171450" indent="-171450">
                        <a:buFont typeface="Arial" panose="020B0604020202020204" pitchFamily="34" charset="0"/>
                        <a:buChar char="•"/>
                      </a:pPr>
                      <a:endParaRPr lang="en-CA" sz="1200" dirty="0">
                        <a:solidFill>
                          <a:schemeClr val="tx1">
                            <a:lumMod val="65000"/>
                            <a:lumOff val="35000"/>
                          </a:schemeClr>
                        </a:solidFill>
                      </a:endParaRPr>
                    </a:p>
                  </a:txBody>
                  <a:tcPr>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rowSpan="3" hMerge="1">
                  <a:txBody>
                    <a:bodyPr/>
                    <a:lstStyle/>
                    <a:p>
                      <a:endParaRPr lang="en-US"/>
                    </a:p>
                  </a:txBody>
                  <a:tcPr/>
                </a:tc>
                <a:tc rowSpan="3" gridSpan="2">
                  <a:txBody>
                    <a:bodyPr/>
                    <a:lstStyle/>
                    <a:p>
                      <a:pPr marL="171450" indent="-171450">
                        <a:buFont typeface="Arial" panose="020B0604020202020204" pitchFamily="34" charset="0"/>
                        <a:buChar char="•"/>
                      </a:pPr>
                      <a:endParaRPr lang="en-US" sz="1200" dirty="0">
                        <a:solidFill>
                          <a:schemeClr val="tx1">
                            <a:lumMod val="65000"/>
                            <a:lumOff val="35000"/>
                          </a:schemeClr>
                        </a:solidFill>
                      </a:endParaRP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rowSpan="3" hMerge="1">
                  <a:txBody>
                    <a:bodyPr/>
                    <a:lstStyle/>
                    <a:p>
                      <a:endParaRPr lang="en-US"/>
                    </a:p>
                  </a:txBody>
                  <a:tcPr>
                    <a:lnL w="6350" cap="flat" cmpd="sng" algn="ctr">
                      <a:solidFill>
                        <a:schemeClr val="tx1">
                          <a:lumMod val="50000"/>
                          <a:lumOff val="50000"/>
                        </a:schemeClr>
                      </a:solidFill>
                      <a:prstDash val="solid"/>
                      <a:round/>
                      <a:headEnd type="none" w="med" len="med"/>
                      <a:tailEnd type="none" w="med" len="med"/>
                    </a:lnL>
                  </a:tcPr>
                </a:tc>
                <a:tc rowSpan="3">
                  <a:txBody>
                    <a:bodyPr/>
                    <a:lstStyle/>
                    <a:p>
                      <a:pPr marL="171450" indent="-171450">
                        <a:buFont typeface="Arial" panose="020B0604020202020204" pitchFamily="34" charset="0"/>
                        <a:buChar char="•"/>
                      </a:pPr>
                      <a:endParaRPr lang="en-US" sz="1200" dirty="0">
                        <a:solidFill>
                          <a:schemeClr val="tx1">
                            <a:lumMod val="65000"/>
                            <a:lumOff val="35000"/>
                          </a:schemeClr>
                        </a:solidFill>
                      </a:endParaRPr>
                    </a:p>
                  </a:txBody>
                  <a:tcPr>
                    <a:lnL w="12700" cmpd="sng">
                      <a:noFill/>
                      <a:prstDash val="soli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327956145"/>
                  </a:ext>
                </a:extLst>
              </a:tr>
              <a:tr h="1204452">
                <a:tc>
                  <a:txBody>
                    <a:bodyPr/>
                    <a:lstStyle/>
                    <a:p>
                      <a:r>
                        <a:rPr lang="en-CA" sz="1400" dirty="0"/>
                        <a:t>ACTORS</a:t>
                      </a:r>
                    </a:p>
                    <a:p>
                      <a:pPr marL="171450" indent="-171450">
                        <a:buFont typeface="Arial" panose="020B0604020202020204" pitchFamily="34" charset="0"/>
                        <a:buChar char="•"/>
                      </a:pPr>
                      <a:endParaRPr lang="en-CA" sz="1200" dirty="0">
                        <a:solidFill>
                          <a:schemeClr val="tx1">
                            <a:lumMod val="65000"/>
                            <a:lumOff val="35000"/>
                          </a:schemeClr>
                        </a:solidFill>
                      </a:endParaRP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gridSpan="2" vMerge="1">
                  <a:txBody>
                    <a:bodyPr/>
                    <a:lstStyle/>
                    <a:p>
                      <a:endParaRPr lang="en-US" sz="1400"/>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132424577"/>
                  </a:ext>
                </a:extLst>
              </a:tr>
              <a:tr h="1204452">
                <a:tc>
                  <a:txBody>
                    <a:bodyPr/>
                    <a:lstStyle/>
                    <a:p>
                      <a:r>
                        <a:rPr lang="en-CA" sz="1400" dirty="0"/>
                        <a:t>TRIGGERS</a:t>
                      </a:r>
                    </a:p>
                    <a:p>
                      <a:pPr marL="285750" indent="-285750">
                        <a:buFont typeface="Arial" panose="020B0604020202020204" pitchFamily="34" charset="0"/>
                        <a:buChar char="•"/>
                      </a:pPr>
                      <a:endParaRPr lang="en-CA" sz="1200" dirty="0">
                        <a:solidFill>
                          <a:schemeClr val="tx1">
                            <a:lumMod val="65000"/>
                            <a:lumOff val="35000"/>
                          </a:schemeClr>
                        </a:solidFill>
                      </a:endParaRPr>
                    </a:p>
                    <a:p>
                      <a:endParaRPr lang="en-US" sz="1400" dirty="0"/>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gridSpan="2" vMerge="1">
                  <a:txBody>
                    <a:bodyPr/>
                    <a:lstStyle/>
                    <a:p>
                      <a:endParaRPr lang="en-US" sz="1400"/>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4146338026"/>
                  </a:ext>
                </a:extLst>
              </a:tr>
              <a:tr h="1204452">
                <a:tc>
                  <a:txBody>
                    <a:bodyPr/>
                    <a:lstStyle/>
                    <a:p>
                      <a:r>
                        <a:rPr lang="en-CA" sz="1400" dirty="0"/>
                        <a:t>OUTCOMES</a:t>
                      </a:r>
                    </a:p>
                    <a:p>
                      <a:pPr marL="171450" indent="-171450">
                        <a:buFont typeface="Arial" panose="020B0604020202020204" pitchFamily="34" charset="0"/>
                        <a:buChar char="•"/>
                      </a:pPr>
                      <a:endParaRPr lang="en-US" sz="1200" dirty="0">
                        <a:solidFill>
                          <a:schemeClr val="tx1">
                            <a:lumMod val="65000"/>
                            <a:lumOff val="35000"/>
                          </a:schemeClr>
                        </a:solidFill>
                      </a:endParaRP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mpd="sng">
                      <a:solidFill>
                        <a:schemeClr val="tx1">
                          <a:lumMod val="50000"/>
                          <a:lumOff val="50000"/>
                        </a:schemeClr>
                      </a:solidFill>
                      <a:prstDash val="solid"/>
                    </a:lnB>
                  </a:tcPr>
                </a:tc>
                <a:tc>
                  <a:txBody>
                    <a:bodyPr/>
                    <a:lstStyle/>
                    <a:p>
                      <a:r>
                        <a:rPr lang="en-CA" sz="1400" dirty="0"/>
                        <a:t>PRECONDITIONS</a:t>
                      </a:r>
                    </a:p>
                    <a:p>
                      <a:pPr marL="171450" indent="-171450">
                        <a:buFont typeface="Arial" panose="020B0604020202020204" pitchFamily="34" charset="0"/>
                        <a:buChar char="•"/>
                      </a:pPr>
                      <a:endParaRPr lang="en-US" sz="1200" dirty="0">
                        <a:solidFill>
                          <a:schemeClr val="tx1">
                            <a:lumMod val="65000"/>
                            <a:lumOff val="35000"/>
                          </a:schemeClr>
                        </a:solidFill>
                      </a:endParaRP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gridSpan="2">
                  <a:txBody>
                    <a:bodyPr/>
                    <a:lstStyle/>
                    <a:p>
                      <a:r>
                        <a:rPr lang="en-CA" sz="1400" dirty="0"/>
                        <a:t>POST-CONDITIONS</a:t>
                      </a:r>
                    </a:p>
                    <a:p>
                      <a:pPr marL="171450" indent="-171450">
                        <a:buFont typeface="Arial" panose="020B0604020202020204" pitchFamily="34" charset="0"/>
                        <a:buChar char="•"/>
                      </a:pPr>
                      <a:endParaRPr lang="en-US" sz="1200" dirty="0">
                        <a:solidFill>
                          <a:schemeClr val="tx1">
                            <a:lumMod val="65000"/>
                            <a:lumOff val="35000"/>
                          </a:schemeClr>
                        </a:solidFill>
                      </a:endParaRP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hMerge="1">
                  <a:txBody>
                    <a:bodyPr/>
                    <a:lstStyle/>
                    <a:p>
                      <a:endParaRPr lang="en-US"/>
                    </a:p>
                  </a:txBody>
                  <a:tcPr/>
                </a:tc>
                <a:tc gridSpan="2">
                  <a:txBody>
                    <a:bodyPr/>
                    <a:lstStyle/>
                    <a:p>
                      <a:r>
                        <a:rPr lang="en-CA" sz="1400" dirty="0"/>
                        <a:t>VARIATIONS</a:t>
                      </a:r>
                    </a:p>
                    <a:p>
                      <a:pPr marL="171450" indent="-171450">
                        <a:buFont typeface="Arial" panose="020B0604020202020204" pitchFamily="34" charset="0"/>
                        <a:buChar char="•"/>
                      </a:pPr>
                      <a:endParaRPr lang="en-US" sz="1200" dirty="0">
                        <a:solidFill>
                          <a:schemeClr val="tx1">
                            <a:lumMod val="65000"/>
                            <a:lumOff val="35000"/>
                          </a:schemeClr>
                        </a:solidFill>
                      </a:endParaRP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117180582"/>
                  </a:ext>
                </a:extLst>
              </a:tr>
            </a:tbl>
          </a:graphicData>
        </a:graphic>
      </p:graphicFrame>
      <p:sp>
        <p:nvSpPr>
          <p:cNvPr id="19" name="TextBox 18">
            <a:extLst>
              <a:ext uri="{FF2B5EF4-FFF2-40B4-BE49-F238E27FC236}">
                <a16:creationId xmlns:a16="http://schemas.microsoft.com/office/drawing/2014/main" id="{99DB7FBC-500F-4E29-9240-E51F325B3264}"/>
              </a:ext>
            </a:extLst>
          </p:cNvPr>
          <p:cNvSpPr txBox="1"/>
          <p:nvPr/>
        </p:nvSpPr>
        <p:spPr>
          <a:xfrm>
            <a:off x="308344" y="590743"/>
            <a:ext cx="9059441" cy="540000"/>
          </a:xfrm>
          <a:prstGeom prst="rect">
            <a:avLst/>
          </a:prstGeom>
          <a:noFill/>
        </p:spPr>
        <p:txBody>
          <a:bodyPr wrap="square" rtlCol="0">
            <a:spAutoFit/>
          </a:bodyPr>
          <a:lstStyle/>
          <a:p>
            <a:r>
              <a:rPr lang="en-CA"/>
              <a:t> </a:t>
            </a:r>
            <a:endParaRPr lang="en-US"/>
          </a:p>
        </p:txBody>
      </p:sp>
      <p:sp>
        <p:nvSpPr>
          <p:cNvPr id="21" name="Footer Placeholder 3">
            <a:extLst>
              <a:ext uri="{FF2B5EF4-FFF2-40B4-BE49-F238E27FC236}">
                <a16:creationId xmlns:a16="http://schemas.microsoft.com/office/drawing/2014/main" id="{5BB7A2D7-4FDA-44BA-8F6C-C9FFBDB6EF12}"/>
              </a:ext>
            </a:extLst>
          </p:cNvPr>
          <p:cNvSpPr txBox="1">
            <a:spLocks/>
          </p:cNvSpPr>
          <p:nvPr/>
        </p:nvSpPr>
        <p:spPr>
          <a:xfrm>
            <a:off x="2220404" y="6394222"/>
            <a:ext cx="3595605" cy="327253"/>
          </a:xfrm>
          <a:prstGeom prst="rect">
            <a:avLst/>
          </a:prstGeom>
        </p:spPr>
        <p:txBody>
          <a:bodyPr/>
          <a:lstStyle>
            <a:defPPr>
              <a:defRPr lang="en-US"/>
            </a:defPPr>
            <a:lvl1pPr marL="0" algn="l" defTabSz="914400" rtl="0" eaLnBrk="1" latinLnBrk="0" hangingPunct="1">
              <a:lnSpc>
                <a:spcPct val="80000"/>
              </a:lnSpc>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solidFill>
                  <a:schemeClr val="tx1">
                    <a:lumMod val="50000"/>
                    <a:lumOff val="50000"/>
                  </a:schemeClr>
                </a:solidFill>
              </a:rPr>
              <a:t>This canvas is based on the IAG Use Case Discovery  Canvas. For canvas template instructions and examples visit www.iag.biz/canvas-templates</a:t>
            </a:r>
          </a:p>
        </p:txBody>
      </p:sp>
      <p:pic>
        <p:nvPicPr>
          <p:cNvPr id="3" name="Picture 2">
            <a:extLst>
              <a:ext uri="{FF2B5EF4-FFF2-40B4-BE49-F238E27FC236}">
                <a16:creationId xmlns:a16="http://schemas.microsoft.com/office/drawing/2014/main" id="{BC6AAFCC-429B-4856-9EF6-08FCBEB14010}"/>
              </a:ext>
            </a:extLst>
          </p:cNvPr>
          <p:cNvPicPr>
            <a:picLocks noChangeAspect="1"/>
          </p:cNvPicPr>
          <p:nvPr/>
        </p:nvPicPr>
        <p:blipFill>
          <a:blip r:embed="rId2"/>
          <a:stretch>
            <a:fillRect/>
          </a:stretch>
        </p:blipFill>
        <p:spPr>
          <a:xfrm>
            <a:off x="3945289" y="1232613"/>
            <a:ext cx="332512" cy="289079"/>
          </a:xfrm>
          <a:prstGeom prst="rect">
            <a:avLst/>
          </a:prstGeom>
        </p:spPr>
      </p:pic>
      <p:pic>
        <p:nvPicPr>
          <p:cNvPr id="4" name="Picture 3">
            <a:extLst>
              <a:ext uri="{FF2B5EF4-FFF2-40B4-BE49-F238E27FC236}">
                <a16:creationId xmlns:a16="http://schemas.microsoft.com/office/drawing/2014/main" id="{F2750C0A-E8D2-4BF1-869A-289157C595C7}"/>
              </a:ext>
            </a:extLst>
          </p:cNvPr>
          <p:cNvPicPr>
            <a:picLocks noChangeAspect="1"/>
          </p:cNvPicPr>
          <p:nvPr/>
        </p:nvPicPr>
        <p:blipFill>
          <a:blip r:embed="rId3"/>
          <a:stretch>
            <a:fillRect/>
          </a:stretch>
        </p:blipFill>
        <p:spPr>
          <a:xfrm>
            <a:off x="11185790" y="1232613"/>
            <a:ext cx="325389" cy="289079"/>
          </a:xfrm>
          <a:prstGeom prst="rect">
            <a:avLst/>
          </a:prstGeom>
        </p:spPr>
      </p:pic>
      <p:pic>
        <p:nvPicPr>
          <p:cNvPr id="5" name="Picture 4">
            <a:extLst>
              <a:ext uri="{FF2B5EF4-FFF2-40B4-BE49-F238E27FC236}">
                <a16:creationId xmlns:a16="http://schemas.microsoft.com/office/drawing/2014/main" id="{419E1D8C-C71C-4DD2-AB05-98BD7D3A722C}"/>
              </a:ext>
            </a:extLst>
          </p:cNvPr>
          <p:cNvPicPr>
            <a:picLocks noChangeAspect="1"/>
          </p:cNvPicPr>
          <p:nvPr/>
        </p:nvPicPr>
        <p:blipFill>
          <a:blip r:embed="rId4"/>
          <a:stretch>
            <a:fillRect/>
          </a:stretch>
        </p:blipFill>
        <p:spPr>
          <a:xfrm>
            <a:off x="3945289" y="2508975"/>
            <a:ext cx="332512" cy="316248"/>
          </a:xfrm>
          <a:prstGeom prst="rect">
            <a:avLst/>
          </a:prstGeom>
        </p:spPr>
      </p:pic>
      <p:pic>
        <p:nvPicPr>
          <p:cNvPr id="6" name="Picture 5">
            <a:extLst>
              <a:ext uri="{FF2B5EF4-FFF2-40B4-BE49-F238E27FC236}">
                <a16:creationId xmlns:a16="http://schemas.microsoft.com/office/drawing/2014/main" id="{6CD3BF08-0555-4608-A353-0946C568684E}"/>
              </a:ext>
            </a:extLst>
          </p:cNvPr>
          <p:cNvPicPr>
            <a:picLocks noChangeAspect="1"/>
          </p:cNvPicPr>
          <p:nvPr/>
        </p:nvPicPr>
        <p:blipFill>
          <a:blip r:embed="rId5"/>
          <a:stretch>
            <a:fillRect/>
          </a:stretch>
        </p:blipFill>
        <p:spPr>
          <a:xfrm>
            <a:off x="3945289" y="3721202"/>
            <a:ext cx="332512" cy="351603"/>
          </a:xfrm>
          <a:prstGeom prst="rect">
            <a:avLst/>
          </a:prstGeom>
        </p:spPr>
      </p:pic>
      <p:pic>
        <p:nvPicPr>
          <p:cNvPr id="7" name="Picture 6">
            <a:extLst>
              <a:ext uri="{FF2B5EF4-FFF2-40B4-BE49-F238E27FC236}">
                <a16:creationId xmlns:a16="http://schemas.microsoft.com/office/drawing/2014/main" id="{E79865B2-BE54-4B0D-A675-F48B1985D7CF}"/>
              </a:ext>
            </a:extLst>
          </p:cNvPr>
          <p:cNvPicPr>
            <a:picLocks noChangeAspect="1"/>
          </p:cNvPicPr>
          <p:nvPr/>
        </p:nvPicPr>
        <p:blipFill>
          <a:blip r:embed="rId6"/>
          <a:stretch>
            <a:fillRect/>
          </a:stretch>
        </p:blipFill>
        <p:spPr>
          <a:xfrm>
            <a:off x="3945289" y="4944931"/>
            <a:ext cx="332512" cy="335905"/>
          </a:xfrm>
          <a:prstGeom prst="rect">
            <a:avLst/>
          </a:prstGeom>
        </p:spPr>
      </p:pic>
      <p:pic>
        <p:nvPicPr>
          <p:cNvPr id="8" name="Picture 7">
            <a:extLst>
              <a:ext uri="{FF2B5EF4-FFF2-40B4-BE49-F238E27FC236}">
                <a16:creationId xmlns:a16="http://schemas.microsoft.com/office/drawing/2014/main" id="{FA0EABF1-3A2C-4B37-8F21-432D855995DE}"/>
              </a:ext>
            </a:extLst>
          </p:cNvPr>
          <p:cNvPicPr>
            <a:picLocks noChangeAspect="1"/>
          </p:cNvPicPr>
          <p:nvPr/>
        </p:nvPicPr>
        <p:blipFill>
          <a:blip r:embed="rId7"/>
          <a:stretch>
            <a:fillRect/>
          </a:stretch>
        </p:blipFill>
        <p:spPr>
          <a:xfrm>
            <a:off x="7841051" y="4944931"/>
            <a:ext cx="334548" cy="335905"/>
          </a:xfrm>
          <a:prstGeom prst="rect">
            <a:avLst/>
          </a:prstGeom>
        </p:spPr>
      </p:pic>
      <p:pic>
        <p:nvPicPr>
          <p:cNvPr id="9" name="Picture 8">
            <a:extLst>
              <a:ext uri="{FF2B5EF4-FFF2-40B4-BE49-F238E27FC236}">
                <a16:creationId xmlns:a16="http://schemas.microsoft.com/office/drawing/2014/main" id="{6AC7BAFB-C170-4258-95C8-E3AEAD0D2C91}"/>
              </a:ext>
            </a:extLst>
          </p:cNvPr>
          <p:cNvPicPr>
            <a:picLocks noChangeAspect="1"/>
          </p:cNvPicPr>
          <p:nvPr/>
        </p:nvPicPr>
        <p:blipFill>
          <a:blip r:embed="rId8"/>
          <a:stretch>
            <a:fillRect/>
          </a:stretch>
        </p:blipFill>
        <p:spPr>
          <a:xfrm>
            <a:off x="5901641" y="4944931"/>
            <a:ext cx="334549" cy="332726"/>
          </a:xfrm>
          <a:prstGeom prst="rect">
            <a:avLst/>
          </a:prstGeom>
        </p:spPr>
      </p:pic>
      <p:pic>
        <p:nvPicPr>
          <p:cNvPr id="10" name="Picture 9">
            <a:extLst>
              <a:ext uri="{FF2B5EF4-FFF2-40B4-BE49-F238E27FC236}">
                <a16:creationId xmlns:a16="http://schemas.microsoft.com/office/drawing/2014/main" id="{1E9B772E-5AEC-4F65-A0A1-4144484E4F99}"/>
              </a:ext>
            </a:extLst>
          </p:cNvPr>
          <p:cNvPicPr>
            <a:picLocks noChangeAspect="1"/>
          </p:cNvPicPr>
          <p:nvPr/>
        </p:nvPicPr>
        <p:blipFill>
          <a:blip r:embed="rId9"/>
          <a:stretch>
            <a:fillRect/>
          </a:stretch>
        </p:blipFill>
        <p:spPr>
          <a:xfrm>
            <a:off x="11160549" y="4944932"/>
            <a:ext cx="350630" cy="332726"/>
          </a:xfrm>
          <a:prstGeom prst="rect">
            <a:avLst/>
          </a:prstGeom>
        </p:spPr>
      </p:pic>
    </p:spTree>
    <p:extLst>
      <p:ext uri="{BB962C8B-B14F-4D97-AF65-F5344CB8AC3E}">
        <p14:creationId xmlns:p14="http://schemas.microsoft.com/office/powerpoint/2010/main" val="3544187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B7BB9-0159-4487-B49C-88D89CC60ED1}"/>
              </a:ext>
            </a:extLst>
          </p:cNvPr>
          <p:cNvSpPr>
            <a:spLocks noGrp="1"/>
          </p:cNvSpPr>
          <p:nvPr>
            <p:ph type="title"/>
          </p:nvPr>
        </p:nvSpPr>
        <p:spPr/>
        <p:txBody>
          <a:bodyPr/>
          <a:lstStyle/>
          <a:p>
            <a:r>
              <a:rPr lang="en-CA"/>
              <a:t>USE CASE # : </a:t>
            </a:r>
            <a:endParaRPr lang="en-US"/>
          </a:p>
        </p:txBody>
      </p:sp>
      <p:sp>
        <p:nvSpPr>
          <p:cNvPr id="18" name="Text Placeholder 17">
            <a:extLst>
              <a:ext uri="{FF2B5EF4-FFF2-40B4-BE49-F238E27FC236}">
                <a16:creationId xmlns:a16="http://schemas.microsoft.com/office/drawing/2014/main" id="{0C3819FD-85F6-49CF-BC06-0B99DBEF0C53}"/>
              </a:ext>
            </a:extLst>
          </p:cNvPr>
          <p:cNvSpPr>
            <a:spLocks noGrp="1"/>
          </p:cNvSpPr>
          <p:nvPr>
            <p:ph type="body" sz="quarter" idx="13"/>
          </p:nvPr>
        </p:nvSpPr>
        <p:spPr/>
        <p:txBody>
          <a:bodyPr>
            <a:normAutofit fontScale="92500" lnSpcReduction="20000"/>
          </a:bodyPr>
          <a:lstStyle/>
          <a:p>
            <a:r>
              <a:rPr lang="en-CA"/>
              <a:t>IAG USE CASE DISCOVERY CANVAS</a:t>
            </a:r>
            <a:endParaRPr lang="en-US"/>
          </a:p>
        </p:txBody>
      </p:sp>
      <p:graphicFrame>
        <p:nvGraphicFramePr>
          <p:cNvPr id="13" name="Table 12">
            <a:extLst>
              <a:ext uri="{FF2B5EF4-FFF2-40B4-BE49-F238E27FC236}">
                <a16:creationId xmlns:a16="http://schemas.microsoft.com/office/drawing/2014/main" id="{4B62428E-3969-47B9-A8E6-7DC8228BCBB5}"/>
              </a:ext>
            </a:extLst>
          </p:cNvPr>
          <p:cNvGraphicFramePr>
            <a:graphicFrameLocks noGrp="1"/>
          </p:cNvGraphicFramePr>
          <p:nvPr>
            <p:extLst>
              <p:ext uri="{D42A27DB-BD31-4B8C-83A1-F6EECF244321}">
                <p14:modId xmlns:p14="http://schemas.microsoft.com/office/powerpoint/2010/main" val="3047390708"/>
              </p:ext>
            </p:extLst>
          </p:nvPr>
        </p:nvGraphicFramePr>
        <p:xfrm>
          <a:off x="308344" y="1153868"/>
          <a:ext cx="11270511" cy="4932828"/>
        </p:xfrm>
        <a:graphic>
          <a:graphicData uri="http://schemas.openxmlformats.org/drawingml/2006/table">
            <a:tbl>
              <a:tblPr/>
              <a:tblGrid>
                <a:gridCol w="4061637">
                  <a:extLst>
                    <a:ext uri="{9D8B030D-6E8A-4147-A177-3AD203B41FA5}">
                      <a16:colId xmlns:a16="http://schemas.microsoft.com/office/drawing/2014/main" val="3825797371"/>
                    </a:ext>
                  </a:extLst>
                </a:gridCol>
                <a:gridCol w="1913861">
                  <a:extLst>
                    <a:ext uri="{9D8B030D-6E8A-4147-A177-3AD203B41FA5}">
                      <a16:colId xmlns:a16="http://schemas.microsoft.com/office/drawing/2014/main" val="2962503048"/>
                    </a:ext>
                  </a:extLst>
                </a:gridCol>
                <a:gridCol w="414670">
                  <a:extLst>
                    <a:ext uri="{9D8B030D-6E8A-4147-A177-3AD203B41FA5}">
                      <a16:colId xmlns:a16="http://schemas.microsoft.com/office/drawing/2014/main" val="1211578074"/>
                    </a:ext>
                  </a:extLst>
                </a:gridCol>
                <a:gridCol w="1522365">
                  <a:extLst>
                    <a:ext uri="{9D8B030D-6E8A-4147-A177-3AD203B41FA5}">
                      <a16:colId xmlns:a16="http://schemas.microsoft.com/office/drawing/2014/main" val="351671709"/>
                    </a:ext>
                  </a:extLst>
                </a:gridCol>
                <a:gridCol w="745539">
                  <a:extLst>
                    <a:ext uri="{9D8B030D-6E8A-4147-A177-3AD203B41FA5}">
                      <a16:colId xmlns:a16="http://schemas.microsoft.com/office/drawing/2014/main" val="1885664841"/>
                    </a:ext>
                  </a:extLst>
                </a:gridCol>
                <a:gridCol w="2612439">
                  <a:extLst>
                    <a:ext uri="{9D8B030D-6E8A-4147-A177-3AD203B41FA5}">
                      <a16:colId xmlns:a16="http://schemas.microsoft.com/office/drawing/2014/main" val="3411515916"/>
                    </a:ext>
                  </a:extLst>
                </a:gridCol>
              </a:tblGrid>
              <a:tr h="238146">
                <a:tc rowSpan="3">
                  <a:txBody>
                    <a:bodyPr/>
                    <a:lstStyle/>
                    <a:p>
                      <a:r>
                        <a:rPr lang="en-CA" sz="1400" dirty="0"/>
                        <a:t>DESCRIPTION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i="1" dirty="0">
                        <a:solidFill>
                          <a:schemeClr val="accent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i="1" dirty="0">
                          <a:solidFill>
                            <a:schemeClr val="accent1"/>
                          </a:solidFill>
                        </a:rPr>
                        <a:t>A brief description of the process (outlining key actions and outcomes)</a:t>
                      </a:r>
                    </a:p>
                    <a:p>
                      <a:endParaRPr lang="en-CA" sz="1200" dirty="0">
                        <a:solidFill>
                          <a:schemeClr val="tx1">
                            <a:lumMod val="65000"/>
                            <a:lumOff val="35000"/>
                          </a:schemeClr>
                        </a:solidFill>
                      </a:endParaRPr>
                    </a:p>
                  </a:txBody>
                  <a:tcPr>
                    <a:lnL w="6350" cmpd="sng">
                      <a:solidFill>
                        <a:schemeClr val="tx1">
                          <a:lumMod val="50000"/>
                          <a:lumOff val="50000"/>
                        </a:schemeClr>
                      </a:solidFill>
                      <a:prstDash val="solid"/>
                    </a:lnL>
                    <a:lnR w="6350" cap="flat" cmpd="sng" algn="ctr">
                      <a:solidFill>
                        <a:schemeClr val="tx1">
                          <a:lumMod val="50000"/>
                          <a:lumOff val="50000"/>
                        </a:schemeClr>
                      </a:solidFill>
                      <a:prstDash val="solid"/>
                      <a:round/>
                      <a:headEnd type="none" w="med" len="med"/>
                      <a:tailEnd type="none" w="med" len="med"/>
                    </a:lnR>
                    <a:lnT w="6350" cmpd="sng">
                      <a:solidFill>
                        <a:schemeClr val="tx1">
                          <a:lumMod val="50000"/>
                          <a:lumOff val="50000"/>
                        </a:schemeClr>
                      </a:solidFill>
                      <a:prstDash val="solid"/>
                    </a:lnT>
                    <a:lnB w="6350" cap="flat" cmpd="sng" algn="ctr">
                      <a:solidFill>
                        <a:schemeClr val="tx1">
                          <a:lumMod val="50000"/>
                          <a:lumOff val="50000"/>
                        </a:schemeClr>
                      </a:solidFill>
                      <a:prstDash val="solid"/>
                      <a:round/>
                      <a:headEnd type="none" w="med" len="med"/>
                      <a:tailEnd type="none" w="med" len="med"/>
                    </a:lnB>
                  </a:tcPr>
                </a:tc>
                <a:tc gridSpan="5">
                  <a:txBody>
                    <a:bodyPr/>
                    <a:lstStyle/>
                    <a:p>
                      <a:r>
                        <a:rPr lang="en-CA" sz="1400"/>
                        <a:t>SCENARIO(S)</a:t>
                      </a: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lnL w="6350" cap="flat" cmpd="sng" algn="ctr">
                      <a:solidFill>
                        <a:schemeClr val="tx1">
                          <a:lumMod val="50000"/>
                          <a:lumOff val="50000"/>
                        </a:schemeClr>
                      </a:solidFill>
                      <a:prstDash val="solid"/>
                      <a:round/>
                      <a:headEnd type="none" w="med" len="med"/>
                      <a:tailEnd type="none" w="med" len="med"/>
                    </a:lnL>
                  </a:tcPr>
                </a:tc>
                <a:tc hMerge="1">
                  <a:txBody>
                    <a:bodyPr/>
                    <a:lstStyle/>
                    <a:p>
                      <a:endParaRPr lang="en-US"/>
                    </a:p>
                  </a:txBody>
                  <a:tcPr/>
                </a:tc>
                <a:extLst>
                  <a:ext uri="{0D108BD9-81ED-4DB2-BD59-A6C34878D82A}">
                    <a16:rowId xmlns:a16="http://schemas.microsoft.com/office/drawing/2014/main" val="293520340"/>
                  </a:ext>
                </a:extLst>
              </a:tr>
              <a:tr h="225954">
                <a:tc vMerge="1">
                  <a:txBody>
                    <a:bodyPr/>
                    <a:lstStyle/>
                    <a:p>
                      <a:endParaRPr lang="en-US"/>
                    </a:p>
                  </a:txBody>
                  <a:tcPr/>
                </a:tc>
                <a:tc gridSpan="2">
                  <a:txBody>
                    <a:bodyPr/>
                    <a:lstStyle/>
                    <a:p>
                      <a:endParaRPr lang="en-CA" sz="1200" b="1" dirty="0"/>
                    </a:p>
                  </a:txBody>
                  <a:tcPr>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lang="en-US"/>
                    </a:p>
                  </a:txBody>
                  <a:tcPr/>
                </a:tc>
                <a:tc gridSpan="2">
                  <a:txBody>
                    <a:bodyPr/>
                    <a:lstStyle/>
                    <a:p>
                      <a:endParaRPr lang="en-CA" sz="1200" b="1" dirty="0"/>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prstDash val="solid"/>
                    </a:lnT>
                    <a:lnB w="6350" cap="flat" cmpd="sng" algn="ctr">
                      <a:noFill/>
                      <a:prstDash val="solid"/>
                      <a:round/>
                      <a:headEnd type="none" w="med" len="med"/>
                      <a:tailEnd type="none" w="med" len="med"/>
                    </a:lnB>
                  </a:tcPr>
                </a:tc>
                <a:tc hMerge="1">
                  <a:txBody>
                    <a:bodyPr/>
                    <a:lstStyle/>
                    <a:p>
                      <a:endParaRPr lang="en-US"/>
                    </a:p>
                  </a:txBody>
                  <a:tcPr>
                    <a:lnL w="6350" cap="flat" cmpd="sng" algn="ctr">
                      <a:solidFill>
                        <a:schemeClr val="tx1">
                          <a:lumMod val="50000"/>
                          <a:lumOff val="50000"/>
                        </a:schemeClr>
                      </a:solidFill>
                      <a:prstDash val="solid"/>
                      <a:round/>
                      <a:headEnd type="none" w="med" len="med"/>
                      <a:tailEnd type="none" w="med" len="med"/>
                    </a:lnL>
                  </a:tcPr>
                </a:tc>
                <a:tc>
                  <a:txBody>
                    <a:bodyPr/>
                    <a:lstStyle/>
                    <a:p>
                      <a:endParaRPr lang="en-CA" sz="1200" b="1" dirty="0"/>
                    </a:p>
                  </a:txBody>
                  <a:tcPr>
                    <a:lnL w="12700" cmpd="sng">
                      <a:noFill/>
                      <a:prstDash val="solid"/>
                    </a:lnL>
                    <a:lnR w="6350" cap="flat" cmpd="sng" algn="ctr">
                      <a:solidFill>
                        <a:schemeClr val="tx1">
                          <a:lumMod val="50000"/>
                          <a:lumOff val="50000"/>
                        </a:schemeClr>
                      </a:solidFill>
                      <a:prstDash val="solid"/>
                      <a:round/>
                      <a:headEnd type="none" w="med" len="med"/>
                      <a:tailEnd type="none" w="med" len="med"/>
                    </a:lnR>
                    <a:lnT w="12700" cmpd="sng">
                      <a:noFill/>
                      <a:prstDash val="solid"/>
                    </a:lnT>
                    <a:lnB w="6350" cap="flat" cmpd="sng" algn="ctr">
                      <a:noFill/>
                      <a:prstDash val="solid"/>
                      <a:round/>
                      <a:headEnd type="none" w="med" len="med"/>
                      <a:tailEnd type="none" w="med" len="med"/>
                    </a:lnB>
                  </a:tcPr>
                </a:tc>
                <a:extLst>
                  <a:ext uri="{0D108BD9-81ED-4DB2-BD59-A6C34878D82A}">
                    <a16:rowId xmlns:a16="http://schemas.microsoft.com/office/drawing/2014/main" val="3603384416"/>
                  </a:ext>
                </a:extLst>
              </a:tr>
              <a:tr h="740352">
                <a:tc vMerge="1">
                  <a:txBody>
                    <a:bodyPr/>
                    <a:lstStyle/>
                    <a:p>
                      <a:endParaRPr lang="en-US"/>
                    </a:p>
                  </a:txBody>
                  <a:tcPr/>
                </a:tc>
                <a:tc rowSpan="3" gridSpan="2">
                  <a:txBody>
                    <a:bodyPr/>
                    <a:lstStyle/>
                    <a:p>
                      <a:pPr marL="171450" indent="-171450">
                        <a:buFont typeface="Arial" panose="020B0604020202020204" pitchFamily="34" charset="0"/>
                        <a:buChar char="•"/>
                      </a:pPr>
                      <a:endParaRPr lang="en-CA" sz="1200" dirty="0">
                        <a:solidFill>
                          <a:schemeClr val="tx1">
                            <a:lumMod val="65000"/>
                            <a:lumOff val="35000"/>
                          </a:schemeClr>
                        </a:solidFill>
                      </a:endParaRPr>
                    </a:p>
                  </a:txBody>
                  <a:tcPr>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rowSpan="3" hMerge="1">
                  <a:txBody>
                    <a:bodyPr/>
                    <a:lstStyle/>
                    <a:p>
                      <a:endParaRPr lang="en-US"/>
                    </a:p>
                  </a:txBody>
                  <a:tcPr/>
                </a:tc>
                <a:tc rowSpan="3" gridSpan="2">
                  <a:txBody>
                    <a:bodyPr/>
                    <a:lstStyle/>
                    <a:p>
                      <a:pPr marL="171450" indent="-171450">
                        <a:buFont typeface="Arial" panose="020B0604020202020204" pitchFamily="34" charset="0"/>
                        <a:buChar char="•"/>
                      </a:pPr>
                      <a:endParaRPr lang="en-US" sz="1200" dirty="0">
                        <a:solidFill>
                          <a:schemeClr val="tx1">
                            <a:lumMod val="65000"/>
                            <a:lumOff val="35000"/>
                          </a:schemeClr>
                        </a:solidFill>
                      </a:endParaRP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rowSpan="3" hMerge="1">
                  <a:txBody>
                    <a:bodyPr/>
                    <a:lstStyle/>
                    <a:p>
                      <a:endParaRPr lang="en-US"/>
                    </a:p>
                  </a:txBody>
                  <a:tcPr>
                    <a:lnL w="6350" cap="flat" cmpd="sng" algn="ctr">
                      <a:solidFill>
                        <a:schemeClr val="tx1">
                          <a:lumMod val="50000"/>
                          <a:lumOff val="50000"/>
                        </a:schemeClr>
                      </a:solidFill>
                      <a:prstDash val="solid"/>
                      <a:round/>
                      <a:headEnd type="none" w="med" len="med"/>
                      <a:tailEnd type="none" w="med" len="med"/>
                    </a:lnL>
                  </a:tcPr>
                </a:tc>
                <a:tc rowSpan="3">
                  <a:txBody>
                    <a:bodyPr/>
                    <a:lstStyle/>
                    <a:p>
                      <a:pPr marL="171450" indent="-171450">
                        <a:buFont typeface="Arial" panose="020B0604020202020204" pitchFamily="34" charset="0"/>
                        <a:buChar char="•"/>
                      </a:pPr>
                      <a:endParaRPr lang="en-US" sz="1200" dirty="0">
                        <a:solidFill>
                          <a:schemeClr val="tx1">
                            <a:lumMod val="65000"/>
                            <a:lumOff val="35000"/>
                          </a:schemeClr>
                        </a:solidFill>
                      </a:endParaRPr>
                    </a:p>
                  </a:txBody>
                  <a:tcPr>
                    <a:lnL w="12700" cmpd="sng">
                      <a:noFill/>
                      <a:prstDash val="soli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327956145"/>
                  </a:ext>
                </a:extLst>
              </a:tr>
              <a:tr h="1204452">
                <a:tc>
                  <a:txBody>
                    <a:bodyPr/>
                    <a:lstStyle/>
                    <a:p>
                      <a:r>
                        <a:rPr lang="en-CA" sz="1400" dirty="0"/>
                        <a:t>ACTORS</a:t>
                      </a:r>
                    </a:p>
                    <a:p>
                      <a:pPr marL="0" indent="0">
                        <a:buFont typeface="Arial" panose="020B0604020202020204" pitchFamily="34" charset="0"/>
                        <a:buNone/>
                      </a:pPr>
                      <a:endParaRPr lang="en-US" sz="600" i="1" kern="1200" dirty="0">
                        <a:solidFill>
                          <a:schemeClr val="accent1"/>
                        </a:solidFill>
                        <a:latin typeface="+mn-lt"/>
                        <a:ea typeface="+mn-ea"/>
                        <a:cs typeface="+mn-cs"/>
                      </a:endParaRPr>
                    </a:p>
                    <a:p>
                      <a:pPr marL="0" indent="0">
                        <a:buFont typeface="Arial" panose="020B0604020202020204" pitchFamily="34" charset="0"/>
                        <a:buNone/>
                      </a:pPr>
                      <a:r>
                        <a:rPr lang="en-US" sz="1400" i="1" kern="1200" dirty="0">
                          <a:solidFill>
                            <a:schemeClr val="accent1"/>
                          </a:solidFill>
                          <a:latin typeface="+mn-lt"/>
                          <a:ea typeface="+mn-ea"/>
                          <a:cs typeface="+mn-cs"/>
                        </a:rPr>
                        <a:t>Individuals involved in the process trying to achieve</a:t>
                      </a:r>
                      <a:br>
                        <a:rPr lang="en-US" sz="1400" i="1" kern="1200" dirty="0">
                          <a:solidFill>
                            <a:schemeClr val="accent1"/>
                          </a:solidFill>
                          <a:latin typeface="+mn-lt"/>
                          <a:ea typeface="+mn-ea"/>
                          <a:cs typeface="+mn-cs"/>
                        </a:rPr>
                      </a:br>
                      <a:r>
                        <a:rPr lang="en-US" sz="1400" i="1" kern="1200" dirty="0">
                          <a:solidFill>
                            <a:schemeClr val="accent1"/>
                          </a:solidFill>
                          <a:latin typeface="+mn-lt"/>
                          <a:ea typeface="+mn-ea"/>
                          <a:cs typeface="+mn-cs"/>
                        </a:rPr>
                        <a:t>a desired goal</a:t>
                      </a:r>
                      <a:endParaRPr lang="en-CA" sz="1400" i="1" kern="1200" dirty="0">
                        <a:solidFill>
                          <a:schemeClr val="accent1"/>
                        </a:solidFill>
                        <a:latin typeface="+mn-lt"/>
                        <a:ea typeface="+mn-ea"/>
                        <a:cs typeface="+mn-cs"/>
                      </a:endParaRP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gridSpan="2" vMerge="1">
                  <a:txBody>
                    <a:bodyPr/>
                    <a:lstStyle/>
                    <a:p>
                      <a:endParaRPr lang="en-US" sz="1400"/>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132424577"/>
                  </a:ext>
                </a:extLst>
              </a:tr>
              <a:tr h="1204452">
                <a:tc>
                  <a:txBody>
                    <a:bodyPr/>
                    <a:lstStyle/>
                    <a:p>
                      <a:r>
                        <a:rPr lang="en-CA" sz="1400" dirty="0"/>
                        <a:t>TRIGGERS</a:t>
                      </a:r>
                    </a:p>
                    <a:p>
                      <a:pPr marL="0" indent="0">
                        <a:buFont typeface="Arial" panose="020B0604020202020204" pitchFamily="34" charset="0"/>
                        <a:buNone/>
                      </a:pPr>
                      <a:endParaRPr lang="en-CA" sz="700" dirty="0">
                        <a:solidFill>
                          <a:schemeClr val="tx1">
                            <a:lumMod val="65000"/>
                            <a:lumOff val="35000"/>
                          </a:schemeClr>
                        </a:solidFill>
                      </a:endParaRPr>
                    </a:p>
                    <a:p>
                      <a:r>
                        <a:rPr lang="en-US" sz="1400" i="1" kern="1200" dirty="0">
                          <a:solidFill>
                            <a:schemeClr val="accent1"/>
                          </a:solidFill>
                          <a:latin typeface="+mn-lt"/>
                          <a:ea typeface="+mn-ea"/>
                          <a:cs typeface="+mn-cs"/>
                        </a:rPr>
                        <a:t>Event(s) that cause the use case to begin</a:t>
                      </a: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gridSpan="2" vMerge="1">
                  <a:txBody>
                    <a:bodyPr/>
                    <a:lstStyle/>
                    <a:p>
                      <a:endParaRPr lang="en-US" sz="1400"/>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4146338026"/>
                  </a:ext>
                </a:extLst>
              </a:tr>
              <a:tr h="1204452">
                <a:tc>
                  <a:txBody>
                    <a:bodyPr/>
                    <a:lstStyle/>
                    <a:p>
                      <a:r>
                        <a:rPr lang="en-CA" sz="1400" dirty="0"/>
                        <a:t>OUTCOMES</a:t>
                      </a:r>
                    </a:p>
                    <a:p>
                      <a:pPr marL="0" indent="0">
                        <a:buFont typeface="Arial" panose="020B0604020202020204" pitchFamily="34" charset="0"/>
                        <a:buNone/>
                      </a:pPr>
                      <a:endParaRPr lang="en-US" sz="500" i="1" kern="1200" dirty="0">
                        <a:solidFill>
                          <a:schemeClr val="accent1"/>
                        </a:solidFill>
                        <a:latin typeface="+mn-lt"/>
                        <a:ea typeface="+mn-ea"/>
                        <a:cs typeface="+mn-cs"/>
                      </a:endParaRPr>
                    </a:p>
                    <a:p>
                      <a:pPr marL="0" indent="0">
                        <a:buFont typeface="Arial" panose="020B0604020202020204" pitchFamily="34" charset="0"/>
                        <a:buNone/>
                      </a:pPr>
                      <a:r>
                        <a:rPr lang="en-US" sz="1400" i="1" kern="1200" dirty="0">
                          <a:solidFill>
                            <a:schemeClr val="accent1"/>
                          </a:solidFill>
                          <a:latin typeface="+mn-lt"/>
                          <a:ea typeface="+mn-ea"/>
                          <a:cs typeface="+mn-cs"/>
                        </a:rPr>
                        <a:t>The result, or successful outcome of the use case</a:t>
                      </a: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mpd="sng">
                      <a:solidFill>
                        <a:schemeClr val="tx1">
                          <a:lumMod val="50000"/>
                          <a:lumOff val="50000"/>
                        </a:schemeClr>
                      </a:solidFill>
                      <a:prstDash val="solid"/>
                    </a:lnB>
                  </a:tcPr>
                </a:tc>
                <a:tc>
                  <a:txBody>
                    <a:bodyPr/>
                    <a:lstStyle/>
                    <a:p>
                      <a:r>
                        <a:rPr lang="en-CA" sz="1400" dirty="0"/>
                        <a:t>PRECONDITIONS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700" b="0" i="1" kern="1200" dirty="0">
                        <a:solidFill>
                          <a:schemeClr val="accent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0" i="1" kern="1200" dirty="0">
                          <a:solidFill>
                            <a:schemeClr val="accent1"/>
                          </a:solidFill>
                          <a:effectLst/>
                          <a:latin typeface="+mn-lt"/>
                          <a:ea typeface="+mn-ea"/>
                          <a:cs typeface="+mn-cs"/>
                        </a:rPr>
                        <a:t>Things that must be in place for the use case to begin</a:t>
                      </a: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gridSpan="2">
                  <a:txBody>
                    <a:bodyPr/>
                    <a:lstStyle/>
                    <a:p>
                      <a:r>
                        <a:rPr lang="en-CA" sz="1400" dirty="0"/>
                        <a:t>POST-CONDITIONS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br>
                        <a:rPr lang="en-US" sz="700" b="0" i="1" kern="1200" dirty="0">
                          <a:solidFill>
                            <a:schemeClr val="accent1"/>
                          </a:solidFill>
                          <a:effectLst/>
                          <a:latin typeface="+mn-lt"/>
                          <a:ea typeface="+mn-ea"/>
                          <a:cs typeface="+mn-cs"/>
                        </a:rPr>
                      </a:br>
                      <a:r>
                        <a:rPr lang="en-US" sz="1400" b="0" i="1" kern="1200" dirty="0">
                          <a:solidFill>
                            <a:schemeClr val="accent1"/>
                          </a:solidFill>
                          <a:effectLst/>
                          <a:latin typeface="+mn-lt"/>
                          <a:ea typeface="+mn-ea"/>
                          <a:cs typeface="+mn-cs"/>
                        </a:rPr>
                        <a:t>What has changed in the system as a result of the use case</a:t>
                      </a: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hMerge="1">
                  <a:txBody>
                    <a:bodyPr/>
                    <a:lstStyle/>
                    <a:p>
                      <a:endParaRPr lang="en-US"/>
                    </a:p>
                  </a:txBody>
                  <a:tcPr/>
                </a:tc>
                <a:tc gridSpan="2">
                  <a:txBody>
                    <a:bodyPr/>
                    <a:lstStyle/>
                    <a:p>
                      <a:r>
                        <a:rPr lang="en-CA" sz="1400" dirty="0"/>
                        <a:t>VARIATIONS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700" b="0" i="1" kern="1200" dirty="0">
                        <a:solidFill>
                          <a:schemeClr val="accent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0" i="1" kern="1200" dirty="0">
                          <a:solidFill>
                            <a:schemeClr val="accent1"/>
                          </a:solidFill>
                          <a:effectLst/>
                          <a:latin typeface="+mn-lt"/>
                          <a:ea typeface="+mn-ea"/>
                          <a:cs typeface="+mn-cs"/>
                        </a:rPr>
                        <a:t>Conditions that are different than those in the "happy path" primary scenario.</a:t>
                      </a:r>
                    </a:p>
                    <a:p>
                      <a:pPr marL="0" indent="0">
                        <a:buFont typeface="Arial" panose="020B0604020202020204" pitchFamily="34" charset="0"/>
                        <a:buNone/>
                      </a:pPr>
                      <a:endParaRPr lang="en-US" sz="1200" dirty="0">
                        <a:solidFill>
                          <a:schemeClr val="tx1">
                            <a:lumMod val="65000"/>
                            <a:lumOff val="35000"/>
                          </a:schemeClr>
                        </a:solidFill>
                      </a:endParaRPr>
                    </a:p>
                  </a:txBody>
                  <a:tcP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117180582"/>
                  </a:ext>
                </a:extLst>
              </a:tr>
            </a:tbl>
          </a:graphicData>
        </a:graphic>
      </p:graphicFrame>
      <p:sp>
        <p:nvSpPr>
          <p:cNvPr id="19" name="TextBox 18">
            <a:extLst>
              <a:ext uri="{FF2B5EF4-FFF2-40B4-BE49-F238E27FC236}">
                <a16:creationId xmlns:a16="http://schemas.microsoft.com/office/drawing/2014/main" id="{99DB7FBC-500F-4E29-9240-E51F325B3264}"/>
              </a:ext>
            </a:extLst>
          </p:cNvPr>
          <p:cNvSpPr txBox="1"/>
          <p:nvPr/>
        </p:nvSpPr>
        <p:spPr>
          <a:xfrm>
            <a:off x="308344" y="590743"/>
            <a:ext cx="9059441" cy="540000"/>
          </a:xfrm>
          <a:prstGeom prst="rect">
            <a:avLst/>
          </a:prstGeom>
          <a:noFill/>
        </p:spPr>
        <p:txBody>
          <a:bodyPr wrap="square" rtlCol="0">
            <a:spAutoFit/>
          </a:bodyPr>
          <a:lstStyle/>
          <a:p>
            <a:r>
              <a:rPr lang="en-CA"/>
              <a:t> </a:t>
            </a:r>
            <a:endParaRPr lang="en-US"/>
          </a:p>
        </p:txBody>
      </p:sp>
      <p:sp>
        <p:nvSpPr>
          <p:cNvPr id="20" name="TextBox 19">
            <a:extLst>
              <a:ext uri="{FF2B5EF4-FFF2-40B4-BE49-F238E27FC236}">
                <a16:creationId xmlns:a16="http://schemas.microsoft.com/office/drawing/2014/main" id="{5CBB6CB5-B1FA-4EA0-8B04-100B3A55D576}"/>
              </a:ext>
            </a:extLst>
          </p:cNvPr>
          <p:cNvSpPr txBox="1"/>
          <p:nvPr/>
        </p:nvSpPr>
        <p:spPr>
          <a:xfrm>
            <a:off x="9537405" y="590743"/>
            <a:ext cx="2189665" cy="5472000"/>
          </a:xfrm>
          <a:prstGeom prst="rect">
            <a:avLst/>
          </a:prstGeom>
          <a:noFill/>
        </p:spPr>
        <p:txBody>
          <a:bodyPr wrap="square" rtlCol="0">
            <a:spAutoFit/>
          </a:bodyPr>
          <a:lstStyle/>
          <a:p>
            <a:r>
              <a:rPr lang="en-CA"/>
              <a:t> </a:t>
            </a:r>
            <a:endParaRPr lang="en-US"/>
          </a:p>
        </p:txBody>
      </p:sp>
      <p:sp>
        <p:nvSpPr>
          <p:cNvPr id="21" name="Footer Placeholder 3">
            <a:extLst>
              <a:ext uri="{FF2B5EF4-FFF2-40B4-BE49-F238E27FC236}">
                <a16:creationId xmlns:a16="http://schemas.microsoft.com/office/drawing/2014/main" id="{5BB7A2D7-4FDA-44BA-8F6C-C9FFBDB6EF12}"/>
              </a:ext>
            </a:extLst>
          </p:cNvPr>
          <p:cNvSpPr txBox="1">
            <a:spLocks/>
          </p:cNvSpPr>
          <p:nvPr/>
        </p:nvSpPr>
        <p:spPr>
          <a:xfrm>
            <a:off x="2220404" y="6394222"/>
            <a:ext cx="3595605" cy="327253"/>
          </a:xfrm>
          <a:prstGeom prst="rect">
            <a:avLst/>
          </a:prstGeom>
        </p:spPr>
        <p:txBody>
          <a:bodyPr/>
          <a:lstStyle>
            <a:defPPr>
              <a:defRPr lang="en-US"/>
            </a:defPPr>
            <a:lvl1pPr marL="0" algn="l" defTabSz="914400" rtl="0" eaLnBrk="1" latinLnBrk="0" hangingPunct="1">
              <a:lnSpc>
                <a:spcPct val="80000"/>
              </a:lnSpc>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solidFill>
                  <a:schemeClr val="tx1">
                    <a:lumMod val="50000"/>
                    <a:lumOff val="50000"/>
                  </a:schemeClr>
                </a:solidFill>
              </a:rPr>
              <a:t>This canvas is based on the IAG Use Case Discovery  Canvas. For canvas template instructions and examples visit www.iag.biz/canvas-templates</a:t>
            </a:r>
          </a:p>
        </p:txBody>
      </p:sp>
      <p:pic>
        <p:nvPicPr>
          <p:cNvPr id="3" name="Picture 2">
            <a:extLst>
              <a:ext uri="{FF2B5EF4-FFF2-40B4-BE49-F238E27FC236}">
                <a16:creationId xmlns:a16="http://schemas.microsoft.com/office/drawing/2014/main" id="{BC6AAFCC-429B-4856-9EF6-08FCBEB14010}"/>
              </a:ext>
            </a:extLst>
          </p:cNvPr>
          <p:cNvPicPr>
            <a:picLocks noChangeAspect="1"/>
          </p:cNvPicPr>
          <p:nvPr/>
        </p:nvPicPr>
        <p:blipFill>
          <a:blip r:embed="rId2"/>
          <a:stretch>
            <a:fillRect/>
          </a:stretch>
        </p:blipFill>
        <p:spPr>
          <a:xfrm>
            <a:off x="3945289" y="1232613"/>
            <a:ext cx="332512" cy="289079"/>
          </a:xfrm>
          <a:prstGeom prst="rect">
            <a:avLst/>
          </a:prstGeom>
        </p:spPr>
      </p:pic>
      <p:pic>
        <p:nvPicPr>
          <p:cNvPr id="4" name="Picture 3">
            <a:extLst>
              <a:ext uri="{FF2B5EF4-FFF2-40B4-BE49-F238E27FC236}">
                <a16:creationId xmlns:a16="http://schemas.microsoft.com/office/drawing/2014/main" id="{F2750C0A-E8D2-4BF1-869A-289157C595C7}"/>
              </a:ext>
            </a:extLst>
          </p:cNvPr>
          <p:cNvPicPr>
            <a:picLocks noChangeAspect="1"/>
          </p:cNvPicPr>
          <p:nvPr/>
        </p:nvPicPr>
        <p:blipFill>
          <a:blip r:embed="rId3"/>
          <a:stretch>
            <a:fillRect/>
          </a:stretch>
        </p:blipFill>
        <p:spPr>
          <a:xfrm>
            <a:off x="11185790" y="1232613"/>
            <a:ext cx="325389" cy="289079"/>
          </a:xfrm>
          <a:prstGeom prst="rect">
            <a:avLst/>
          </a:prstGeom>
        </p:spPr>
      </p:pic>
      <p:pic>
        <p:nvPicPr>
          <p:cNvPr id="5" name="Picture 4">
            <a:extLst>
              <a:ext uri="{FF2B5EF4-FFF2-40B4-BE49-F238E27FC236}">
                <a16:creationId xmlns:a16="http://schemas.microsoft.com/office/drawing/2014/main" id="{419E1D8C-C71C-4DD2-AB05-98BD7D3A722C}"/>
              </a:ext>
            </a:extLst>
          </p:cNvPr>
          <p:cNvPicPr>
            <a:picLocks noChangeAspect="1"/>
          </p:cNvPicPr>
          <p:nvPr/>
        </p:nvPicPr>
        <p:blipFill>
          <a:blip r:embed="rId4"/>
          <a:stretch>
            <a:fillRect/>
          </a:stretch>
        </p:blipFill>
        <p:spPr>
          <a:xfrm>
            <a:off x="3945289" y="2508975"/>
            <a:ext cx="332512" cy="316248"/>
          </a:xfrm>
          <a:prstGeom prst="rect">
            <a:avLst/>
          </a:prstGeom>
        </p:spPr>
      </p:pic>
      <p:pic>
        <p:nvPicPr>
          <p:cNvPr id="6" name="Picture 5">
            <a:extLst>
              <a:ext uri="{FF2B5EF4-FFF2-40B4-BE49-F238E27FC236}">
                <a16:creationId xmlns:a16="http://schemas.microsoft.com/office/drawing/2014/main" id="{6CD3BF08-0555-4608-A353-0946C568684E}"/>
              </a:ext>
            </a:extLst>
          </p:cNvPr>
          <p:cNvPicPr>
            <a:picLocks noChangeAspect="1"/>
          </p:cNvPicPr>
          <p:nvPr/>
        </p:nvPicPr>
        <p:blipFill>
          <a:blip r:embed="rId5"/>
          <a:stretch>
            <a:fillRect/>
          </a:stretch>
        </p:blipFill>
        <p:spPr>
          <a:xfrm>
            <a:off x="3945289" y="3721202"/>
            <a:ext cx="332512" cy="351603"/>
          </a:xfrm>
          <a:prstGeom prst="rect">
            <a:avLst/>
          </a:prstGeom>
        </p:spPr>
      </p:pic>
      <p:pic>
        <p:nvPicPr>
          <p:cNvPr id="7" name="Picture 6">
            <a:extLst>
              <a:ext uri="{FF2B5EF4-FFF2-40B4-BE49-F238E27FC236}">
                <a16:creationId xmlns:a16="http://schemas.microsoft.com/office/drawing/2014/main" id="{E79865B2-BE54-4B0D-A675-F48B1985D7CF}"/>
              </a:ext>
            </a:extLst>
          </p:cNvPr>
          <p:cNvPicPr>
            <a:picLocks noChangeAspect="1"/>
          </p:cNvPicPr>
          <p:nvPr/>
        </p:nvPicPr>
        <p:blipFill>
          <a:blip r:embed="rId6"/>
          <a:stretch>
            <a:fillRect/>
          </a:stretch>
        </p:blipFill>
        <p:spPr>
          <a:xfrm>
            <a:off x="3945289" y="4944931"/>
            <a:ext cx="332512" cy="335905"/>
          </a:xfrm>
          <a:prstGeom prst="rect">
            <a:avLst/>
          </a:prstGeom>
        </p:spPr>
      </p:pic>
      <p:pic>
        <p:nvPicPr>
          <p:cNvPr id="8" name="Picture 7">
            <a:extLst>
              <a:ext uri="{FF2B5EF4-FFF2-40B4-BE49-F238E27FC236}">
                <a16:creationId xmlns:a16="http://schemas.microsoft.com/office/drawing/2014/main" id="{FA0EABF1-3A2C-4B37-8F21-432D855995DE}"/>
              </a:ext>
            </a:extLst>
          </p:cNvPr>
          <p:cNvPicPr>
            <a:picLocks noChangeAspect="1"/>
          </p:cNvPicPr>
          <p:nvPr/>
        </p:nvPicPr>
        <p:blipFill>
          <a:blip r:embed="rId7"/>
          <a:stretch>
            <a:fillRect/>
          </a:stretch>
        </p:blipFill>
        <p:spPr>
          <a:xfrm>
            <a:off x="7841051" y="4944931"/>
            <a:ext cx="334548" cy="335905"/>
          </a:xfrm>
          <a:prstGeom prst="rect">
            <a:avLst/>
          </a:prstGeom>
        </p:spPr>
      </p:pic>
      <p:pic>
        <p:nvPicPr>
          <p:cNvPr id="9" name="Picture 8">
            <a:extLst>
              <a:ext uri="{FF2B5EF4-FFF2-40B4-BE49-F238E27FC236}">
                <a16:creationId xmlns:a16="http://schemas.microsoft.com/office/drawing/2014/main" id="{6AC7BAFB-C170-4258-95C8-E3AEAD0D2C91}"/>
              </a:ext>
            </a:extLst>
          </p:cNvPr>
          <p:cNvPicPr>
            <a:picLocks noChangeAspect="1"/>
          </p:cNvPicPr>
          <p:nvPr/>
        </p:nvPicPr>
        <p:blipFill>
          <a:blip r:embed="rId8"/>
          <a:stretch>
            <a:fillRect/>
          </a:stretch>
        </p:blipFill>
        <p:spPr>
          <a:xfrm>
            <a:off x="5900945" y="4944931"/>
            <a:ext cx="335245" cy="333418"/>
          </a:xfrm>
          <a:prstGeom prst="rect">
            <a:avLst/>
          </a:prstGeom>
        </p:spPr>
      </p:pic>
      <p:pic>
        <p:nvPicPr>
          <p:cNvPr id="10" name="Picture 9">
            <a:extLst>
              <a:ext uri="{FF2B5EF4-FFF2-40B4-BE49-F238E27FC236}">
                <a16:creationId xmlns:a16="http://schemas.microsoft.com/office/drawing/2014/main" id="{1E9B772E-5AEC-4F65-A0A1-4144484E4F99}"/>
              </a:ext>
            </a:extLst>
          </p:cNvPr>
          <p:cNvPicPr>
            <a:picLocks noChangeAspect="1"/>
          </p:cNvPicPr>
          <p:nvPr/>
        </p:nvPicPr>
        <p:blipFill>
          <a:blip r:embed="rId9"/>
          <a:stretch>
            <a:fillRect/>
          </a:stretch>
        </p:blipFill>
        <p:spPr>
          <a:xfrm>
            <a:off x="11160549" y="4944932"/>
            <a:ext cx="350630" cy="332726"/>
          </a:xfrm>
          <a:prstGeom prst="rect">
            <a:avLst/>
          </a:prstGeom>
        </p:spPr>
      </p:pic>
      <p:sp>
        <p:nvSpPr>
          <p:cNvPr id="15" name="TextBox 14">
            <a:extLst>
              <a:ext uri="{FF2B5EF4-FFF2-40B4-BE49-F238E27FC236}">
                <a16:creationId xmlns:a16="http://schemas.microsoft.com/office/drawing/2014/main" id="{DFA7C188-82CB-9837-041D-E33B5FE38FAC}"/>
              </a:ext>
            </a:extLst>
          </p:cNvPr>
          <p:cNvSpPr txBox="1"/>
          <p:nvPr/>
        </p:nvSpPr>
        <p:spPr>
          <a:xfrm>
            <a:off x="4385187" y="1431072"/>
            <a:ext cx="6247050" cy="307777"/>
          </a:xfrm>
          <a:prstGeom prst="rect">
            <a:avLst/>
          </a:prstGeom>
          <a:noFill/>
        </p:spPr>
        <p:txBody>
          <a:bodyPr wrap="square">
            <a:spAutoFit/>
          </a:bodyPr>
          <a:lstStyle/>
          <a:p>
            <a:r>
              <a:rPr lang="en-US" sz="1400" b="0" i="1" dirty="0">
                <a:solidFill>
                  <a:schemeClr val="accent1"/>
                </a:solidFill>
                <a:effectLst/>
              </a:rPr>
              <a:t>The ordered steps for scenarios of the use case. </a:t>
            </a:r>
            <a:endParaRPr lang="en-CA" sz="1400" i="1" dirty="0">
              <a:solidFill>
                <a:schemeClr val="accent1"/>
              </a:solidFill>
            </a:endParaRPr>
          </a:p>
        </p:txBody>
      </p:sp>
    </p:spTree>
    <p:extLst>
      <p:ext uri="{BB962C8B-B14F-4D97-AF65-F5344CB8AC3E}">
        <p14:creationId xmlns:p14="http://schemas.microsoft.com/office/powerpoint/2010/main" val="3585792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raphical user interface, text, application&#10;&#10;Description automatically generated">
            <a:extLst>
              <a:ext uri="{FF2B5EF4-FFF2-40B4-BE49-F238E27FC236}">
                <a16:creationId xmlns:a16="http://schemas.microsoft.com/office/drawing/2014/main" id="{2AF4732B-1E4A-624A-9765-1729578C3E80}"/>
              </a:ext>
            </a:extLst>
          </p:cNvPr>
          <p:cNvPicPr>
            <a:picLocks noChangeAspect="1"/>
          </p:cNvPicPr>
          <p:nvPr/>
        </p:nvPicPr>
        <p:blipFill rotWithShape="1">
          <a:blip r:embed="rId2">
            <a:extLst>
              <a:ext uri="{28A0092B-C50C-407E-A947-70E740481C1C}">
                <a14:useLocalDpi xmlns:a14="http://schemas.microsoft.com/office/drawing/2010/main" val="0"/>
              </a:ext>
            </a:extLst>
          </a:blip>
          <a:srcRect l="9094" t="18809" r="5676" b="1112"/>
          <a:stretch/>
        </p:blipFill>
        <p:spPr>
          <a:xfrm>
            <a:off x="0" y="0"/>
            <a:ext cx="12192000" cy="6858000"/>
          </a:xfrm>
          <a:prstGeom prst="rect">
            <a:avLst/>
          </a:prstGeom>
        </p:spPr>
      </p:pic>
      <p:sp>
        <p:nvSpPr>
          <p:cNvPr id="3" name="TextBox 2">
            <a:extLst>
              <a:ext uri="{FF2B5EF4-FFF2-40B4-BE49-F238E27FC236}">
                <a16:creationId xmlns:a16="http://schemas.microsoft.com/office/drawing/2014/main" id="{37A0F1A2-CB57-179A-1879-7AD00E45D286}"/>
              </a:ext>
            </a:extLst>
          </p:cNvPr>
          <p:cNvSpPr txBox="1">
            <a:spLocks/>
          </p:cNvSpPr>
          <p:nvPr/>
        </p:nvSpPr>
        <p:spPr>
          <a:xfrm>
            <a:off x="295180" y="979055"/>
            <a:ext cx="3672000" cy="1080000"/>
          </a:xfrm>
          <a:prstGeom prst="rect">
            <a:avLst/>
          </a:prstGeom>
          <a:noFill/>
        </p:spPr>
        <p:txBody>
          <a:bodyPr wrap="square" rtlCol="0">
            <a:noAutofit/>
          </a:bodyPr>
          <a:lstStyle/>
          <a:p>
            <a:endParaRPr lang="en-CA" sz="1100" dirty="0">
              <a:solidFill>
                <a:schemeClr val="accent1"/>
              </a:solidFill>
            </a:endParaRPr>
          </a:p>
        </p:txBody>
      </p:sp>
      <p:sp>
        <p:nvSpPr>
          <p:cNvPr id="4" name="TextBox 3">
            <a:extLst>
              <a:ext uri="{FF2B5EF4-FFF2-40B4-BE49-F238E27FC236}">
                <a16:creationId xmlns:a16="http://schemas.microsoft.com/office/drawing/2014/main" id="{2B23C226-89D0-80CE-93A8-9F61EB218571}"/>
              </a:ext>
            </a:extLst>
          </p:cNvPr>
          <p:cNvSpPr txBox="1">
            <a:spLocks/>
          </p:cNvSpPr>
          <p:nvPr/>
        </p:nvSpPr>
        <p:spPr>
          <a:xfrm>
            <a:off x="295180" y="2386708"/>
            <a:ext cx="3672000" cy="1080000"/>
          </a:xfrm>
          <a:prstGeom prst="rect">
            <a:avLst/>
          </a:prstGeom>
          <a:noFill/>
        </p:spPr>
        <p:txBody>
          <a:bodyPr wrap="square" rtlCol="0">
            <a:noAutofit/>
          </a:bodyPr>
          <a:lstStyle/>
          <a:p>
            <a:endParaRPr lang="en-CA" sz="1100" dirty="0">
              <a:solidFill>
                <a:schemeClr val="accent1"/>
              </a:solidFill>
            </a:endParaRPr>
          </a:p>
        </p:txBody>
      </p:sp>
      <p:sp>
        <p:nvSpPr>
          <p:cNvPr id="5" name="TextBox 4">
            <a:extLst>
              <a:ext uri="{FF2B5EF4-FFF2-40B4-BE49-F238E27FC236}">
                <a16:creationId xmlns:a16="http://schemas.microsoft.com/office/drawing/2014/main" id="{26F76FAA-73D5-B17C-5955-CE9EF615B3D1}"/>
              </a:ext>
            </a:extLst>
          </p:cNvPr>
          <p:cNvSpPr txBox="1">
            <a:spLocks/>
          </p:cNvSpPr>
          <p:nvPr/>
        </p:nvSpPr>
        <p:spPr>
          <a:xfrm>
            <a:off x="295180" y="3850923"/>
            <a:ext cx="3672000" cy="1080000"/>
          </a:xfrm>
          <a:prstGeom prst="rect">
            <a:avLst/>
          </a:prstGeom>
          <a:noFill/>
        </p:spPr>
        <p:txBody>
          <a:bodyPr wrap="square" rtlCol="0">
            <a:noAutofit/>
          </a:bodyPr>
          <a:lstStyle/>
          <a:p>
            <a:endParaRPr lang="en-CA" sz="1100" dirty="0">
              <a:solidFill>
                <a:schemeClr val="accent1"/>
              </a:solidFill>
            </a:endParaRPr>
          </a:p>
        </p:txBody>
      </p:sp>
      <p:sp>
        <p:nvSpPr>
          <p:cNvPr id="6" name="TextBox 5">
            <a:extLst>
              <a:ext uri="{FF2B5EF4-FFF2-40B4-BE49-F238E27FC236}">
                <a16:creationId xmlns:a16="http://schemas.microsoft.com/office/drawing/2014/main" id="{8FD3997F-A109-743D-B793-95F34AB1F246}"/>
              </a:ext>
            </a:extLst>
          </p:cNvPr>
          <p:cNvSpPr txBox="1">
            <a:spLocks/>
          </p:cNvSpPr>
          <p:nvPr/>
        </p:nvSpPr>
        <p:spPr>
          <a:xfrm>
            <a:off x="295180" y="5315138"/>
            <a:ext cx="3672000" cy="1080000"/>
          </a:xfrm>
          <a:prstGeom prst="rect">
            <a:avLst/>
          </a:prstGeom>
          <a:noFill/>
        </p:spPr>
        <p:txBody>
          <a:bodyPr wrap="square" rtlCol="0">
            <a:noAutofit/>
          </a:bodyPr>
          <a:lstStyle/>
          <a:p>
            <a:endParaRPr lang="en-CA" sz="1100" dirty="0">
              <a:solidFill>
                <a:schemeClr val="accent1"/>
              </a:solidFill>
            </a:endParaRPr>
          </a:p>
        </p:txBody>
      </p:sp>
      <p:sp>
        <p:nvSpPr>
          <p:cNvPr id="7" name="TextBox 6">
            <a:extLst>
              <a:ext uri="{FF2B5EF4-FFF2-40B4-BE49-F238E27FC236}">
                <a16:creationId xmlns:a16="http://schemas.microsoft.com/office/drawing/2014/main" id="{6BD047EA-D380-81EB-41CF-3C67CED3030F}"/>
              </a:ext>
            </a:extLst>
          </p:cNvPr>
          <p:cNvSpPr txBox="1">
            <a:spLocks/>
          </p:cNvSpPr>
          <p:nvPr/>
        </p:nvSpPr>
        <p:spPr>
          <a:xfrm>
            <a:off x="3967181" y="5288677"/>
            <a:ext cx="2037694" cy="1080000"/>
          </a:xfrm>
          <a:prstGeom prst="rect">
            <a:avLst/>
          </a:prstGeom>
          <a:noFill/>
        </p:spPr>
        <p:txBody>
          <a:bodyPr wrap="square" rtlCol="0">
            <a:noAutofit/>
          </a:bodyPr>
          <a:lstStyle/>
          <a:p>
            <a:pPr marL="84138" indent="-84138">
              <a:buFont typeface="Arial" panose="020B0604020202020204" pitchFamily="34" charset="0"/>
              <a:buChar char="•"/>
            </a:pPr>
            <a:endParaRPr lang="en-CA" sz="1100" dirty="0">
              <a:solidFill>
                <a:schemeClr val="accent1"/>
              </a:solidFill>
            </a:endParaRPr>
          </a:p>
        </p:txBody>
      </p:sp>
      <p:sp>
        <p:nvSpPr>
          <p:cNvPr id="8" name="TextBox 7">
            <a:extLst>
              <a:ext uri="{FF2B5EF4-FFF2-40B4-BE49-F238E27FC236}">
                <a16:creationId xmlns:a16="http://schemas.microsoft.com/office/drawing/2014/main" id="{91994282-1CE0-C2D6-5AF5-5174AFD72E66}"/>
              </a:ext>
            </a:extLst>
          </p:cNvPr>
          <p:cNvSpPr txBox="1">
            <a:spLocks/>
          </p:cNvSpPr>
          <p:nvPr/>
        </p:nvSpPr>
        <p:spPr>
          <a:xfrm>
            <a:off x="6001177" y="5315138"/>
            <a:ext cx="2037693" cy="1080000"/>
          </a:xfrm>
          <a:prstGeom prst="rect">
            <a:avLst/>
          </a:prstGeom>
          <a:noFill/>
        </p:spPr>
        <p:txBody>
          <a:bodyPr wrap="square" rtlCol="0">
            <a:noAutofit/>
          </a:bodyPr>
          <a:lstStyle/>
          <a:p>
            <a:pPr marL="84138" indent="-84138">
              <a:buFont typeface="Arial" panose="020B0604020202020204" pitchFamily="34" charset="0"/>
              <a:buChar char="•"/>
            </a:pPr>
            <a:endParaRPr lang="en-CA" sz="1100" dirty="0">
              <a:solidFill>
                <a:schemeClr val="accent1"/>
              </a:solidFill>
            </a:endParaRPr>
          </a:p>
        </p:txBody>
      </p:sp>
      <p:sp>
        <p:nvSpPr>
          <p:cNvPr id="9" name="TextBox 8">
            <a:extLst>
              <a:ext uri="{FF2B5EF4-FFF2-40B4-BE49-F238E27FC236}">
                <a16:creationId xmlns:a16="http://schemas.microsoft.com/office/drawing/2014/main" id="{39CEA491-97DD-FB0C-BB22-52AB42E4A0A7}"/>
              </a:ext>
            </a:extLst>
          </p:cNvPr>
          <p:cNvSpPr txBox="1">
            <a:spLocks/>
          </p:cNvSpPr>
          <p:nvPr/>
        </p:nvSpPr>
        <p:spPr>
          <a:xfrm>
            <a:off x="8198050" y="5288677"/>
            <a:ext cx="3698770" cy="1080000"/>
          </a:xfrm>
          <a:prstGeom prst="rect">
            <a:avLst/>
          </a:prstGeom>
          <a:noFill/>
        </p:spPr>
        <p:txBody>
          <a:bodyPr wrap="square" rtlCol="0">
            <a:noAutofit/>
          </a:bodyPr>
          <a:lstStyle/>
          <a:p>
            <a:pPr marL="84138" indent="-84138">
              <a:buFont typeface="Arial" panose="020B0604020202020204" pitchFamily="34" charset="0"/>
              <a:buChar char="•"/>
            </a:pPr>
            <a:endParaRPr lang="en-CA" sz="1100" dirty="0">
              <a:solidFill>
                <a:schemeClr val="accent1"/>
              </a:solidFill>
            </a:endParaRPr>
          </a:p>
        </p:txBody>
      </p:sp>
      <p:sp>
        <p:nvSpPr>
          <p:cNvPr id="10" name="TextBox 9">
            <a:extLst>
              <a:ext uri="{FF2B5EF4-FFF2-40B4-BE49-F238E27FC236}">
                <a16:creationId xmlns:a16="http://schemas.microsoft.com/office/drawing/2014/main" id="{C308752C-80C2-E0BA-BE66-503B82FD89EF}"/>
              </a:ext>
            </a:extLst>
          </p:cNvPr>
          <p:cNvSpPr txBox="1">
            <a:spLocks/>
          </p:cNvSpPr>
          <p:nvPr/>
        </p:nvSpPr>
        <p:spPr>
          <a:xfrm>
            <a:off x="4001484" y="979055"/>
            <a:ext cx="1956255" cy="3951868"/>
          </a:xfrm>
          <a:prstGeom prst="rect">
            <a:avLst/>
          </a:prstGeom>
          <a:noFill/>
        </p:spPr>
        <p:txBody>
          <a:bodyPr wrap="square" rtlCol="0">
            <a:noAutofit/>
          </a:bodyPr>
          <a:lstStyle/>
          <a:p>
            <a:endParaRPr lang="en-CA" sz="1100" dirty="0">
              <a:solidFill>
                <a:schemeClr val="accent1"/>
              </a:solidFill>
            </a:endParaRPr>
          </a:p>
        </p:txBody>
      </p:sp>
      <p:sp>
        <p:nvSpPr>
          <p:cNvPr id="11" name="TextBox 10">
            <a:extLst>
              <a:ext uri="{FF2B5EF4-FFF2-40B4-BE49-F238E27FC236}">
                <a16:creationId xmlns:a16="http://schemas.microsoft.com/office/drawing/2014/main" id="{A103947C-AF49-6E13-A929-12EF5FE64CF4}"/>
              </a:ext>
            </a:extLst>
          </p:cNvPr>
          <p:cNvSpPr txBox="1">
            <a:spLocks/>
          </p:cNvSpPr>
          <p:nvPr/>
        </p:nvSpPr>
        <p:spPr>
          <a:xfrm>
            <a:off x="5993874" y="979055"/>
            <a:ext cx="1956255" cy="3951868"/>
          </a:xfrm>
          <a:prstGeom prst="rect">
            <a:avLst/>
          </a:prstGeom>
          <a:noFill/>
        </p:spPr>
        <p:txBody>
          <a:bodyPr wrap="square" rtlCol="0">
            <a:noAutofit/>
          </a:bodyPr>
          <a:lstStyle/>
          <a:p>
            <a:endParaRPr lang="en-CA" sz="1100" dirty="0">
              <a:solidFill>
                <a:schemeClr val="accent1"/>
              </a:solidFill>
            </a:endParaRPr>
          </a:p>
        </p:txBody>
      </p:sp>
      <p:sp>
        <p:nvSpPr>
          <p:cNvPr id="12" name="TextBox 11">
            <a:extLst>
              <a:ext uri="{FF2B5EF4-FFF2-40B4-BE49-F238E27FC236}">
                <a16:creationId xmlns:a16="http://schemas.microsoft.com/office/drawing/2014/main" id="{56A8A7B0-70A5-61E4-3557-CCED7463F82B}"/>
              </a:ext>
            </a:extLst>
          </p:cNvPr>
          <p:cNvSpPr txBox="1">
            <a:spLocks/>
          </p:cNvSpPr>
          <p:nvPr/>
        </p:nvSpPr>
        <p:spPr>
          <a:xfrm>
            <a:off x="7949547" y="979055"/>
            <a:ext cx="1956255" cy="3951868"/>
          </a:xfrm>
          <a:prstGeom prst="rect">
            <a:avLst/>
          </a:prstGeom>
          <a:noFill/>
        </p:spPr>
        <p:txBody>
          <a:bodyPr wrap="square" rtlCol="0">
            <a:noAutofit/>
          </a:bodyPr>
          <a:lstStyle/>
          <a:p>
            <a:endParaRPr lang="en-CA" sz="1100" dirty="0">
              <a:solidFill>
                <a:schemeClr val="accent1"/>
              </a:solidFill>
            </a:endParaRPr>
          </a:p>
        </p:txBody>
      </p:sp>
      <p:sp>
        <p:nvSpPr>
          <p:cNvPr id="13" name="TextBox 12">
            <a:extLst>
              <a:ext uri="{FF2B5EF4-FFF2-40B4-BE49-F238E27FC236}">
                <a16:creationId xmlns:a16="http://schemas.microsoft.com/office/drawing/2014/main" id="{4192BE6B-1305-55A6-1CED-20F5ED07649B}"/>
              </a:ext>
            </a:extLst>
          </p:cNvPr>
          <p:cNvSpPr txBox="1">
            <a:spLocks/>
          </p:cNvSpPr>
          <p:nvPr/>
        </p:nvSpPr>
        <p:spPr>
          <a:xfrm>
            <a:off x="9929109" y="979055"/>
            <a:ext cx="1956255" cy="3951868"/>
          </a:xfrm>
          <a:prstGeom prst="rect">
            <a:avLst/>
          </a:prstGeom>
          <a:noFill/>
        </p:spPr>
        <p:txBody>
          <a:bodyPr wrap="square" rtlCol="0">
            <a:noAutofit/>
          </a:bodyPr>
          <a:lstStyle/>
          <a:p>
            <a:endParaRPr lang="en-CA" sz="1100" dirty="0">
              <a:solidFill>
                <a:schemeClr val="accent1"/>
              </a:solidFill>
            </a:endParaRPr>
          </a:p>
        </p:txBody>
      </p:sp>
    </p:spTree>
    <p:extLst>
      <p:ext uri="{BB962C8B-B14F-4D97-AF65-F5344CB8AC3E}">
        <p14:creationId xmlns:p14="http://schemas.microsoft.com/office/powerpoint/2010/main" val="762075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37D0FA-9C6C-AAEA-9B72-327766136E32}"/>
              </a:ext>
            </a:extLst>
          </p:cNvPr>
          <p:cNvSpPr>
            <a:spLocks noGrp="1"/>
          </p:cNvSpPr>
          <p:nvPr>
            <p:ph type="title"/>
          </p:nvPr>
        </p:nvSpPr>
        <p:spPr>
          <a:xfrm>
            <a:off x="207410" y="109976"/>
            <a:ext cx="11212614" cy="465614"/>
          </a:xfrm>
        </p:spPr>
        <p:txBody>
          <a:bodyPr/>
          <a:lstStyle/>
          <a:p>
            <a:r>
              <a:rPr lang="en-CA" sz="3200" dirty="0"/>
              <a:t>Use Case Discovery Canvas Instructions</a:t>
            </a:r>
          </a:p>
        </p:txBody>
      </p:sp>
      <p:pic>
        <p:nvPicPr>
          <p:cNvPr id="3" name="Picture 2" descr="Timeline&#10;&#10;Description automatically generated">
            <a:extLst>
              <a:ext uri="{FF2B5EF4-FFF2-40B4-BE49-F238E27FC236}">
                <a16:creationId xmlns:a16="http://schemas.microsoft.com/office/drawing/2014/main" id="{EDA33D45-6780-AABB-BF21-E46F7FB3CB23}"/>
              </a:ext>
            </a:extLst>
          </p:cNvPr>
          <p:cNvPicPr>
            <a:picLocks noChangeAspect="1"/>
          </p:cNvPicPr>
          <p:nvPr/>
        </p:nvPicPr>
        <p:blipFill rotWithShape="1">
          <a:blip r:embed="rId2">
            <a:extLst>
              <a:ext uri="{28A0092B-C50C-407E-A947-70E740481C1C}">
                <a14:useLocalDpi xmlns:a14="http://schemas.microsoft.com/office/drawing/2010/main" val="0"/>
              </a:ext>
            </a:extLst>
          </a:blip>
          <a:srcRect t="21993"/>
          <a:stretch/>
        </p:blipFill>
        <p:spPr>
          <a:xfrm>
            <a:off x="419641" y="575590"/>
            <a:ext cx="10892144" cy="6282410"/>
          </a:xfrm>
          <a:prstGeom prst="rect">
            <a:avLst/>
          </a:prstGeom>
        </p:spPr>
      </p:pic>
    </p:spTree>
    <p:extLst>
      <p:ext uri="{BB962C8B-B14F-4D97-AF65-F5344CB8AC3E}">
        <p14:creationId xmlns:p14="http://schemas.microsoft.com/office/powerpoint/2010/main" val="1998851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E4B06AC6-8F5F-CCC9-B5AA-A99E5C0354B9}"/>
              </a:ext>
            </a:extLst>
          </p:cNvPr>
          <p:cNvPicPr>
            <a:picLocks noChangeAspect="1"/>
          </p:cNvPicPr>
          <p:nvPr/>
        </p:nvPicPr>
        <p:blipFill rotWithShape="1">
          <a:blip r:embed="rId2">
            <a:extLst>
              <a:ext uri="{28A0092B-C50C-407E-A947-70E740481C1C}">
                <a14:useLocalDpi xmlns:a14="http://schemas.microsoft.com/office/drawing/2010/main" val="0"/>
              </a:ext>
            </a:extLst>
          </a:blip>
          <a:srcRect t="15403"/>
          <a:stretch/>
        </p:blipFill>
        <p:spPr>
          <a:xfrm>
            <a:off x="502887" y="931229"/>
            <a:ext cx="10583159" cy="5801642"/>
          </a:xfrm>
          <a:prstGeom prst="rect">
            <a:avLst/>
          </a:prstGeom>
        </p:spPr>
      </p:pic>
      <p:sp>
        <p:nvSpPr>
          <p:cNvPr id="7" name="Title 6">
            <a:extLst>
              <a:ext uri="{FF2B5EF4-FFF2-40B4-BE49-F238E27FC236}">
                <a16:creationId xmlns:a16="http://schemas.microsoft.com/office/drawing/2014/main" id="{4FC25B2A-FFCF-4855-D0A6-C4205D24A2A9}"/>
              </a:ext>
            </a:extLst>
          </p:cNvPr>
          <p:cNvSpPr>
            <a:spLocks noGrp="1"/>
          </p:cNvSpPr>
          <p:nvPr>
            <p:ph type="title"/>
          </p:nvPr>
        </p:nvSpPr>
        <p:spPr>
          <a:xfrm>
            <a:off x="188160" y="125129"/>
            <a:ext cx="11212614" cy="465614"/>
          </a:xfrm>
        </p:spPr>
        <p:txBody>
          <a:bodyPr/>
          <a:lstStyle/>
          <a:p>
            <a:r>
              <a:rPr lang="en-CA" dirty="0"/>
              <a:t>Use Case Discovery Canvas – Mural App</a:t>
            </a:r>
          </a:p>
        </p:txBody>
      </p:sp>
      <p:sp>
        <p:nvSpPr>
          <p:cNvPr id="9" name="TextBox 8">
            <a:extLst>
              <a:ext uri="{FF2B5EF4-FFF2-40B4-BE49-F238E27FC236}">
                <a16:creationId xmlns:a16="http://schemas.microsoft.com/office/drawing/2014/main" id="{0F3BD254-F8EF-C316-DDD7-1385626DBE56}"/>
              </a:ext>
            </a:extLst>
          </p:cNvPr>
          <p:cNvSpPr txBox="1"/>
          <p:nvPr/>
        </p:nvSpPr>
        <p:spPr>
          <a:xfrm>
            <a:off x="1208313" y="671059"/>
            <a:ext cx="10192461" cy="276999"/>
          </a:xfrm>
          <a:prstGeom prst="rect">
            <a:avLst/>
          </a:prstGeom>
          <a:noFill/>
        </p:spPr>
        <p:txBody>
          <a:bodyPr wrap="square" rtlCol="0">
            <a:spAutoFit/>
          </a:bodyPr>
          <a:lstStyle/>
          <a:p>
            <a:r>
              <a:rPr lang="en-CA" sz="1200" dirty="0"/>
              <a:t>Access the canvas template on Mural at https://app.mural.co/t/iag3308/m/iag3308/1681840104034/0872be4fb32c593cb20796ef34053db30d7ee7eb</a:t>
            </a:r>
          </a:p>
        </p:txBody>
      </p:sp>
    </p:spTree>
    <p:extLst>
      <p:ext uri="{BB962C8B-B14F-4D97-AF65-F5344CB8AC3E}">
        <p14:creationId xmlns:p14="http://schemas.microsoft.com/office/powerpoint/2010/main" val="882822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29C1DB5-4B88-418E-A4E7-9D492164259A}"/>
              </a:ext>
            </a:extLst>
          </p:cNvPr>
          <p:cNvSpPr>
            <a:spLocks noGrp="1"/>
          </p:cNvSpPr>
          <p:nvPr>
            <p:ph type="body" sz="quarter" idx="13"/>
          </p:nvPr>
        </p:nvSpPr>
        <p:spPr/>
        <p:txBody>
          <a:bodyPr>
            <a:normAutofit fontScale="92500" lnSpcReduction="20000"/>
          </a:bodyPr>
          <a:lstStyle/>
          <a:p>
            <a:r>
              <a:rPr lang="en-CA" dirty="0"/>
              <a:t>Guidelines</a:t>
            </a:r>
            <a:endParaRPr lang="en-US" dirty="0"/>
          </a:p>
        </p:txBody>
      </p:sp>
      <p:sp>
        <p:nvSpPr>
          <p:cNvPr id="3" name="Content Placeholder 2">
            <a:extLst>
              <a:ext uri="{FF2B5EF4-FFF2-40B4-BE49-F238E27FC236}">
                <a16:creationId xmlns:a16="http://schemas.microsoft.com/office/drawing/2014/main" id="{F1E249DB-66A9-4F74-90AD-99B26AA0B534}"/>
              </a:ext>
            </a:extLst>
          </p:cNvPr>
          <p:cNvSpPr>
            <a:spLocks noGrp="1"/>
          </p:cNvSpPr>
          <p:nvPr>
            <p:ph sz="quarter" idx="14"/>
          </p:nvPr>
        </p:nvSpPr>
        <p:spPr>
          <a:xfrm>
            <a:off x="308182" y="717550"/>
            <a:ext cx="11418888" cy="5422900"/>
          </a:xfrm>
        </p:spPr>
        <p:txBody>
          <a:bodyPr vert="horz" lIns="91440" tIns="45720" rIns="91440" bIns="45720" numCol="1" rtlCol="0" anchor="t">
            <a:normAutofit fontScale="92500" lnSpcReduction="10000"/>
          </a:bodyPr>
          <a:lstStyle/>
          <a:p>
            <a:pPr marL="0" indent="0">
              <a:buNone/>
            </a:pPr>
            <a:r>
              <a:rPr lang="en-CA" sz="2400" dirty="0"/>
              <a:t>IAG Discovery Canvases™</a:t>
            </a:r>
          </a:p>
          <a:p>
            <a:pPr marL="0" indent="0">
              <a:buNone/>
            </a:pPr>
            <a:endParaRPr lang="en-CA" sz="1000" dirty="0"/>
          </a:p>
          <a:p>
            <a:pPr marL="0" indent="0">
              <a:buNone/>
            </a:pPr>
            <a:r>
              <a:rPr lang="en-CA" sz="1600" dirty="0"/>
              <a:t>IAG, a niche business analysis consulting firm in North America, is the developer of the Discovery Canvases™ series of business analysis canvases and is pleased to provide this canvas under creative commons </a:t>
            </a:r>
            <a:r>
              <a:rPr lang="en-US" sz="1600" dirty="0"/>
              <a:t>CC BY-SA</a:t>
            </a:r>
            <a:r>
              <a:rPr lang="en-CA" sz="1600" dirty="0"/>
              <a:t> license. </a:t>
            </a:r>
            <a:r>
              <a:rPr lang="en-US" sz="1600" dirty="0"/>
              <a:t>This license allows reusers to distribute, remix, adapt, and build upon the material in any medium or format, so long as attribution is given to the creator. The license allows for commercial use. If you remix, adapt, or build upon the material, you must license the modified material under identical terms.</a:t>
            </a:r>
          </a:p>
          <a:p>
            <a:pPr marL="0" indent="0">
              <a:buNone/>
            </a:pPr>
            <a:endParaRPr lang="en-CA" sz="1600" dirty="0"/>
          </a:p>
          <a:p>
            <a:pPr marL="0" indent="0">
              <a:buNone/>
            </a:pPr>
            <a:r>
              <a:rPr lang="en-CA" sz="1600" dirty="0"/>
              <a:t>This template is one of many in a growing list of canvases in the series. Other popular canvases include:</a:t>
            </a:r>
          </a:p>
          <a:p>
            <a:pPr marL="356870" indent="-142875"/>
            <a:r>
              <a:rPr lang="en-CA" sz="1600" dirty="0"/>
              <a:t>User Story Discovery Canvas</a:t>
            </a:r>
            <a:endParaRPr lang="en-CA" sz="1600" dirty="0">
              <a:cs typeface="Calibri"/>
            </a:endParaRPr>
          </a:p>
          <a:p>
            <a:pPr marL="356870" indent="-142875"/>
            <a:r>
              <a:rPr lang="en-CA" sz="1600" dirty="0"/>
              <a:t>Vision-Positioning Discovery Canvas</a:t>
            </a:r>
            <a:endParaRPr lang="en-CA" sz="1600" dirty="0">
              <a:cs typeface="Calibri" panose="020F0502020204030204"/>
            </a:endParaRPr>
          </a:p>
          <a:p>
            <a:pPr marL="356870" indent="-142875"/>
            <a:r>
              <a:rPr lang="en-CA" sz="1600" dirty="0"/>
              <a:t>Epic Discovery Canvas</a:t>
            </a:r>
            <a:endParaRPr lang="en-CA" sz="1600" dirty="0">
              <a:cs typeface="Calibri" panose="020F0502020204030204"/>
            </a:endParaRPr>
          </a:p>
          <a:p>
            <a:pPr marL="0" indent="0">
              <a:buNone/>
            </a:pPr>
            <a:endParaRPr lang="en-CA" sz="1600" dirty="0"/>
          </a:p>
          <a:p>
            <a:pPr marL="0" indent="0">
              <a:buNone/>
            </a:pPr>
            <a:r>
              <a:rPr lang="en-CA" sz="1600" dirty="0"/>
              <a:t>To receive updates, new releases, tips, instructions, examples, and other resources on these canvases follow </a:t>
            </a:r>
            <a:r>
              <a:rPr lang="en-CA" sz="1600" dirty="0">
                <a:hlinkClick r:id="rId3"/>
              </a:rPr>
              <a:t>IAG Consulting on LinkedIn </a:t>
            </a:r>
            <a:r>
              <a:rPr lang="en-CA" sz="1600" dirty="0"/>
              <a:t>and </a:t>
            </a:r>
            <a:r>
              <a:rPr lang="en-CA" sz="1600" dirty="0">
                <a:hlinkClick r:id="rId4"/>
              </a:rPr>
              <a:t>subscribe to the IAG BA newsletter</a:t>
            </a:r>
            <a:r>
              <a:rPr lang="en-CA" sz="1600" dirty="0"/>
              <a:t>. </a:t>
            </a:r>
          </a:p>
          <a:p>
            <a:pPr marL="0" indent="0">
              <a:buNone/>
            </a:pPr>
            <a:endParaRPr lang="en-CA" sz="1600" dirty="0"/>
          </a:p>
          <a:p>
            <a:pPr marL="0" indent="0">
              <a:buNone/>
            </a:pPr>
            <a:r>
              <a:rPr lang="en-CA" sz="1600" dirty="0"/>
              <a:t>These canvases are among the many methods and best practices used by IAG consultants on Business Analysis engagements daily. IAG also offers coaching and training using these canvases on courses like our </a:t>
            </a:r>
            <a:r>
              <a:rPr lang="en-CA" sz="1600" dirty="0">
                <a:hlinkClick r:id="rId5"/>
              </a:rPr>
              <a:t>Business Analysis Boot Camp</a:t>
            </a:r>
            <a:r>
              <a:rPr lang="en-CA" sz="1600" dirty="0"/>
              <a:t>, </a:t>
            </a:r>
            <a:r>
              <a:rPr lang="en-CA" sz="1600" dirty="0">
                <a:hlinkClick r:id="rId6"/>
              </a:rPr>
              <a:t>BA Skills Training Workshop</a:t>
            </a:r>
            <a:r>
              <a:rPr lang="en-CA" sz="1600" dirty="0"/>
              <a:t>, and </a:t>
            </a:r>
            <a:r>
              <a:rPr lang="en-CA" sz="1600" dirty="0">
                <a:hlinkClick r:id="rId7"/>
              </a:rPr>
              <a:t>Agile Business Analysis</a:t>
            </a:r>
            <a:r>
              <a:rPr lang="en-CA" sz="1600" dirty="0"/>
              <a:t>.</a:t>
            </a:r>
          </a:p>
          <a:p>
            <a:pPr marL="0" indent="0">
              <a:buNone/>
            </a:pPr>
            <a:endParaRPr lang="en-CA" sz="1600" dirty="0"/>
          </a:p>
          <a:p>
            <a:pPr marL="0" indent="0">
              <a:buNone/>
            </a:pPr>
            <a:r>
              <a:rPr lang="en-CA" sz="1600" dirty="0"/>
              <a:t>For additional canvases and other templates, visit </a:t>
            </a:r>
            <a:r>
              <a:rPr lang="en-CA" sz="1600" dirty="0">
                <a:hlinkClick r:id="rId8"/>
              </a:rPr>
              <a:t>www.iag.biz/canvas-templates</a:t>
            </a:r>
            <a:r>
              <a:rPr lang="en-CA" sz="1600" dirty="0"/>
              <a:t> and our </a:t>
            </a:r>
            <a:r>
              <a:rPr lang="en-CA" sz="1600" dirty="0">
                <a:hlinkClick r:id="rId9"/>
              </a:rPr>
              <a:t>IAG Templates Library </a:t>
            </a:r>
            <a:r>
              <a:rPr lang="en-CA" sz="1600" dirty="0"/>
              <a:t>.</a:t>
            </a:r>
          </a:p>
          <a:p>
            <a:pPr marL="0" indent="0">
              <a:buNone/>
            </a:pPr>
            <a:endParaRPr lang="en-CA" sz="3000" dirty="0"/>
          </a:p>
          <a:p>
            <a:pPr marL="0" indent="0">
              <a:buNone/>
            </a:pPr>
            <a:r>
              <a:rPr lang="en-CA" sz="1600" i="1" dirty="0"/>
              <a:t>About IAG Consulting</a:t>
            </a:r>
          </a:p>
          <a:p>
            <a:pPr marL="0" indent="0">
              <a:buNone/>
            </a:pPr>
            <a:endParaRPr lang="en-CA" sz="1000" dirty="0"/>
          </a:p>
          <a:p>
            <a:pPr marL="0" indent="0">
              <a:buNone/>
            </a:pPr>
            <a:r>
              <a:rPr lang="en-US" sz="1600" i="1" dirty="0"/>
              <a:t>IAG helps you build better systems, run better organizations, execute better strategies, and achieve better results by using lean-agile requirements-driven PPM, business analysis and business architecture best practices. Established in 1997, IAG has over 40 senior consultants, has worked with a majority of the F1000 companies, trained over 100,000 professionals, and led 1,000’s of projects.  IAG provides consulting expertise, methodologies, standards and resources to the IT and business community in medium to large corporations and governments worldwide. IAG is privately held with offices in the US and Canada, and based in Wilmington, Delaware. www.iag.biz 1.800.209.3616.</a:t>
            </a:r>
          </a:p>
          <a:p>
            <a:pPr marL="0" indent="0">
              <a:buNone/>
            </a:pPr>
            <a:endParaRPr lang="en-US" sz="1600" dirty="0"/>
          </a:p>
          <a:p>
            <a:pPr marL="0" indent="0">
              <a:buNone/>
            </a:pPr>
            <a:endParaRPr lang="en-US" sz="1600" dirty="0"/>
          </a:p>
          <a:p>
            <a:pPr marL="143510" indent="-143510"/>
            <a:endParaRPr lang="en-US" sz="1600" dirty="0">
              <a:cs typeface="Calibri" panose="020F0502020204030204"/>
            </a:endParaRPr>
          </a:p>
        </p:txBody>
      </p:sp>
      <p:sp>
        <p:nvSpPr>
          <p:cNvPr id="8" name="TextBox 7">
            <a:extLst>
              <a:ext uri="{FF2B5EF4-FFF2-40B4-BE49-F238E27FC236}">
                <a16:creationId xmlns:a16="http://schemas.microsoft.com/office/drawing/2014/main" id="{5051C39E-7328-4352-8006-4B8D4715EF04}"/>
              </a:ext>
            </a:extLst>
          </p:cNvPr>
          <p:cNvSpPr txBox="1"/>
          <p:nvPr/>
        </p:nvSpPr>
        <p:spPr>
          <a:xfrm>
            <a:off x="3842766" y="2187238"/>
            <a:ext cx="6094476" cy="650947"/>
          </a:xfrm>
          <a:prstGeom prst="rect">
            <a:avLst/>
          </a:prstGeom>
          <a:noFill/>
        </p:spPr>
        <p:txBody>
          <a:bodyPr wrap="square">
            <a:spAutoFit/>
          </a:bodyPr>
          <a:lstStyle/>
          <a:p>
            <a:pPr marL="357188" indent="-142875">
              <a:lnSpc>
                <a:spcPct val="80000"/>
              </a:lnSpc>
              <a:buFont typeface="Arial" panose="020B0604020202020204" pitchFamily="34" charset="0"/>
              <a:buChar char="•"/>
            </a:pPr>
            <a:r>
              <a:rPr lang="en-CA" sz="1500" dirty="0"/>
              <a:t>Workshop Discovery Canvas</a:t>
            </a:r>
          </a:p>
          <a:p>
            <a:pPr marL="357188" indent="-142875">
              <a:lnSpc>
                <a:spcPct val="80000"/>
              </a:lnSpc>
              <a:buFont typeface="Arial" panose="020B0604020202020204" pitchFamily="34" charset="0"/>
              <a:buChar char="•"/>
            </a:pPr>
            <a:r>
              <a:rPr lang="en-CA" sz="1500" dirty="0"/>
              <a:t>Project Initiation Discovery Canvas</a:t>
            </a:r>
          </a:p>
          <a:p>
            <a:pPr marL="357188" indent="-142875">
              <a:lnSpc>
                <a:spcPct val="80000"/>
              </a:lnSpc>
              <a:buFont typeface="Arial" panose="020B0604020202020204" pitchFamily="34" charset="0"/>
              <a:buChar char="•"/>
            </a:pPr>
            <a:r>
              <a:rPr lang="en-CA" sz="1500" dirty="0"/>
              <a:t>Impact Analysis Discovery Canvas</a:t>
            </a:r>
          </a:p>
        </p:txBody>
      </p:sp>
    </p:spTree>
    <p:extLst>
      <p:ext uri="{BB962C8B-B14F-4D97-AF65-F5344CB8AC3E}">
        <p14:creationId xmlns:p14="http://schemas.microsoft.com/office/powerpoint/2010/main" val="20463899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tandard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3ae844e9-a9eb-4dfd-83fe-f53a63a2e59e">
      <UserInfo>
        <DisplayName>SharingLinks.1241324a-f44f-4020-b3c3-7f9a894a3701.OrganizationEdit.6f49030b-d58c-4377-9ff3-6b6f85268c54</DisplayName>
        <AccountId>21</AccountId>
        <AccountType/>
      </UserInfo>
      <UserInfo>
        <DisplayName>Ross Little</DisplayName>
        <AccountId>6</AccountId>
        <AccountType/>
      </UserInfo>
    </SharedWithUsers>
    <TaxCatchAll xmlns="3ae844e9-a9eb-4dfd-83fe-f53a63a2e59e" xsi:nil="true"/>
    <lcf76f155ced4ddcb4097134ff3c332f xmlns="1ccce927-920f-442f-940f-6edee833925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B0FDE94063E1042BD5F4D0CB5A503EC" ma:contentTypeVersion="14" ma:contentTypeDescription="Create a new document." ma:contentTypeScope="" ma:versionID="73c5cb66a4da72e732994cb32721229a">
  <xsd:schema xmlns:xsd="http://www.w3.org/2001/XMLSchema" xmlns:xs="http://www.w3.org/2001/XMLSchema" xmlns:p="http://schemas.microsoft.com/office/2006/metadata/properties" xmlns:ns2="1ccce927-920f-442f-940f-6edee8339250" xmlns:ns3="3ae844e9-a9eb-4dfd-83fe-f53a63a2e59e" targetNamespace="http://schemas.microsoft.com/office/2006/metadata/properties" ma:root="true" ma:fieldsID="33fd1d522d16b0e37b51a5fa839028d7" ns2:_="" ns3:_="">
    <xsd:import namespace="1ccce927-920f-442f-940f-6edee8339250"/>
    <xsd:import namespace="3ae844e9-a9eb-4dfd-83fe-f53a63a2e59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3:SharedWithUsers" minOccurs="0"/>
                <xsd:element ref="ns3:SharedWithDetail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cce927-920f-442f-940f-6edee83392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42f9ad6c-d077-452d-a822-2b3f33d5464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3ae844e9-a9eb-4dfd-83fe-f53a63a2e59e"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TaxCatchAll" ma:index="21" nillable="true" ma:displayName="Taxonomy Catch All Column" ma:hidden="true" ma:list="{786afb32-3ad8-456a-9009-6ab7791bfb6d}" ma:internalName="TaxCatchAll" ma:showField="CatchAllData" ma:web="3ae844e9-a9eb-4dfd-83fe-f53a63a2e59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3994BA-3347-4460-AB20-CB4BD51BFD5C}">
  <ds:schemaRefs>
    <ds:schemaRef ds:uri="http://schemas.openxmlformats.org/package/2006/metadata/core-properties"/>
    <ds:schemaRef ds:uri="http://schemas.microsoft.com/office/2006/documentManagement/types"/>
    <ds:schemaRef ds:uri="1ccce927-920f-442f-940f-6edee8339250"/>
    <ds:schemaRef ds:uri="http://purl.org/dc/terms/"/>
    <ds:schemaRef ds:uri="http://purl.org/dc/elements/1.1/"/>
    <ds:schemaRef ds:uri="http://schemas.microsoft.com/office/2006/metadata/properties"/>
    <ds:schemaRef ds:uri="3ae844e9-a9eb-4dfd-83fe-f53a63a2e59e"/>
    <ds:schemaRef ds:uri="http://www.w3.org/XML/1998/namespace"/>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602B08D4-3FE5-458A-9A55-E2A72C1CFD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cce927-920f-442f-940f-6edee8339250"/>
    <ds:schemaRef ds:uri="3ae844e9-a9eb-4dfd-83fe-f53a63a2e5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446E5FB-FFED-49BC-9672-66D064D29C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10607</TotalTime>
  <Words>602</Words>
  <Application>Microsoft Office PowerPoint</Application>
  <PresentationFormat>Widescreen</PresentationFormat>
  <Paragraphs>68</Paragraphs>
  <Slides>7</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Aldhabi</vt:lpstr>
      <vt:lpstr>Arial</vt:lpstr>
      <vt:lpstr>Calibri</vt:lpstr>
      <vt:lpstr>Calibri Light</vt:lpstr>
      <vt:lpstr>Office Theme</vt:lpstr>
      <vt:lpstr>Standard Slides</vt:lpstr>
      <vt:lpstr>PowerPoint Presentation</vt:lpstr>
      <vt:lpstr>USE CASE # : </vt:lpstr>
      <vt:lpstr>USE CASE # : </vt:lpstr>
      <vt:lpstr>PowerPoint Presentation</vt:lpstr>
      <vt:lpstr>Use Case Discovery Canvas Instructions</vt:lpstr>
      <vt:lpstr>Use Case Discovery Canvas – Mural App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IAG DISCOVERY CANVASES</dc:title>
  <dc:creator>Ross Little</dc:creator>
  <dc:description>This canvas is based on the IAG Use Case Discovery Canvas. For canvas template instructions and examples visit www.iag.biz/canvas-templates</dc:description>
  <cp:lastModifiedBy>Ross Little</cp:lastModifiedBy>
  <cp:revision>20</cp:revision>
  <dcterms:created xsi:type="dcterms:W3CDTF">2020-07-29T14:02:39Z</dcterms:created>
  <dcterms:modified xsi:type="dcterms:W3CDTF">2023-04-21T22:52:13Z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0x010100CB0FDE94063E1042BD5F4D0CB5A503EC</vt:lpwstr>
  </property>
  <property fmtid="{D5CDD505-2E9C-101B-9397-08002B2CF9AE}" pid="3" name="Order">
    <vt:r8>2700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ComplianceAssetId">
    <vt:lpwstr/>
  </property>
  <property fmtid="{D5CDD505-2E9C-101B-9397-08002B2CF9AE}" pid="9" name="TemplateUrl">
    <vt:lpwstr/>
  </property>
  <property fmtid="{D5CDD505-2E9C-101B-9397-08002B2CF9AE}" pid="10" name="MediaServiceImageTags">
    <vt:lpwstr/>
  </property>
</Properties>
</file>